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2" r:id="rId4"/>
    <p:sldId id="263" r:id="rId5"/>
    <p:sldId id="261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857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83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374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174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8923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6430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291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930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950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268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317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5F4A-B7F7-4EA7-A022-D9063945B2C4}" type="datetimeFigureOut">
              <a:rPr lang="zh-HK" altLang="en-US" smtClean="0"/>
              <a:t>3/2/2017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55ED-AC1A-49A7-8199-CA061C269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94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百姓（尼希米記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紀錄重建城牆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</a:t>
            </a:r>
            <a:endParaRPr lang="zh-HK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1.1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北面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城牆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西面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城牆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東面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城牆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(15-32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0075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百姓（尼希米記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紀錄重建城牆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</a:t>
            </a:r>
            <a:endParaRPr lang="zh-HK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重建－－總共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扇門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、魚門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、古門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廠門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、泉門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、馬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、東門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米弗甲門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625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百姓（尼希米記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紀錄重建城牆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</a:t>
            </a:r>
            <a:endParaRPr lang="zh-HK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重建的人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3.1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官長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3.2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生意人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專業人士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3.4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神職人員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3.5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家庭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299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百姓（尼希米記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紀錄重建城牆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</a:t>
            </a:r>
            <a:endParaRPr lang="zh-HK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希米的回憶錄仔細記載了百姓起來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，這是一個突破安舒區重建家園的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(Raymond Brown)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。百姓的重建工程，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我們今天學習重建信仰和人生。從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記錄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，百姓整體的樣貌和一些角色寫真，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展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現出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信仰生命質素，帶給我們今天一些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啟迪。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645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百姓（尼希米記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－－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47133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細心思考、專心仰望的百姓。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放下身段、擺上自己的百姓。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曾遇挫折、再次起動的百姓。</a:t>
            </a: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個家庭的啟示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郭文池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從不開心到讚美的人生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哈路抹和耶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大雅父子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能力與安靜和諧共處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便雅憫和哈述兄弟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從埋怨到伸張公義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音麥和撒督父子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(29)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從領受福氣到活出召命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比利迦和米書蘭父子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(30)</a:t>
            </a:r>
            <a:endParaRPr lang="zh-HK" altLang="en-US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838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308</Words>
  <Application>Microsoft Office PowerPoint</Application>
  <PresentationFormat>如螢幕大小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百姓（尼希米記 3:1-32） 經文內容—紀錄重建城牆描述</vt:lpstr>
      <vt:lpstr>百姓（尼希米記 3:1-32） 經文內容—紀錄重建城牆描述</vt:lpstr>
      <vt:lpstr>百姓（尼希米記 3:1-32） 經文內容—紀錄重建城牆描述</vt:lpstr>
      <vt:lpstr>百姓（尼希米記 3:1-32） 經文內容—紀錄重建城牆描述</vt:lpstr>
      <vt:lpstr>百姓（尼希米記 3:1-32）－－信息大綱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百姓（尼希米記 3:1-32）</dc:title>
  <dc:creator>Matthew Yan</dc:creator>
  <cp:lastModifiedBy>Matthew Yan</cp:lastModifiedBy>
  <cp:revision>4</cp:revision>
  <dcterms:created xsi:type="dcterms:W3CDTF">2017-02-03T01:34:09Z</dcterms:created>
  <dcterms:modified xsi:type="dcterms:W3CDTF">2017-02-03T02:49:24Z</dcterms:modified>
</cp:coreProperties>
</file>