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117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894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031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08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226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417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608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34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233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611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194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6D5F-9879-4D26-AFF5-1028DC93182B}" type="datetimeFigureOut">
              <a:rPr lang="zh-HK" altLang="en-US" smtClean="0"/>
              <a:t>30/12/2016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182D-A72A-462B-90AD-3729428D99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12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尼希米記是尼希米的回憶錄，記述他參與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同胞回歸及重建家園的經歷。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第一章是揭開這段重建歷程的序幕，也流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露了尼希米內心的動力來源。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從尼希米的內心，啟發我們今天學習對個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人，以致群體生命重建的動力。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1308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從共鳴無助而起的掛念。（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從醒察過去而生的轉念。（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從上帝承諾而來的信念。（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8-11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2169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如螢幕大小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念（尼1:1-11）－－信息思路</vt:lpstr>
      <vt:lpstr>念（尼1:1-11）－－信息大綱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念（尼1:1-11）－－信息思路</dc:title>
  <dc:creator>Matthew Yan</dc:creator>
  <cp:lastModifiedBy>Matthew Yan</cp:lastModifiedBy>
  <cp:revision>2</cp:revision>
  <dcterms:created xsi:type="dcterms:W3CDTF">2016-12-30T02:53:52Z</dcterms:created>
  <dcterms:modified xsi:type="dcterms:W3CDTF">2016-12-30T02:57:59Z</dcterms:modified>
</cp:coreProperties>
</file>