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64DE-2C4F-4C10-BABB-D0E6D1D66D98}" type="datetimeFigureOut">
              <a:rPr lang="zh-HK" altLang="en-US" smtClean="0"/>
              <a:t>27/1/2017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3F04A-A0C7-4514-8502-19ADD2E5D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93446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64DE-2C4F-4C10-BABB-D0E6D1D66D98}" type="datetimeFigureOut">
              <a:rPr lang="zh-HK" altLang="en-US" smtClean="0"/>
              <a:t>27/1/2017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3F04A-A0C7-4514-8502-19ADD2E5D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99750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64DE-2C4F-4C10-BABB-D0E6D1D66D98}" type="datetimeFigureOut">
              <a:rPr lang="zh-HK" altLang="en-US" smtClean="0"/>
              <a:t>27/1/2017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3F04A-A0C7-4514-8502-19ADD2E5D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55380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64DE-2C4F-4C10-BABB-D0E6D1D66D98}" type="datetimeFigureOut">
              <a:rPr lang="zh-HK" altLang="en-US" smtClean="0"/>
              <a:t>27/1/2017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3F04A-A0C7-4514-8502-19ADD2E5D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4383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64DE-2C4F-4C10-BABB-D0E6D1D66D98}" type="datetimeFigureOut">
              <a:rPr lang="zh-HK" altLang="en-US" smtClean="0"/>
              <a:t>27/1/2017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3F04A-A0C7-4514-8502-19ADD2E5D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40892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64DE-2C4F-4C10-BABB-D0E6D1D66D98}" type="datetimeFigureOut">
              <a:rPr lang="zh-HK" altLang="en-US" smtClean="0"/>
              <a:t>27/1/2017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3F04A-A0C7-4514-8502-19ADD2E5D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60963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64DE-2C4F-4C10-BABB-D0E6D1D66D98}" type="datetimeFigureOut">
              <a:rPr lang="zh-HK" altLang="en-US" smtClean="0"/>
              <a:t>27/1/2017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3F04A-A0C7-4514-8502-19ADD2E5D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695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64DE-2C4F-4C10-BABB-D0E6D1D66D98}" type="datetimeFigureOut">
              <a:rPr lang="zh-HK" altLang="en-US" smtClean="0"/>
              <a:t>27/1/2017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3F04A-A0C7-4514-8502-19ADD2E5D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90707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64DE-2C4F-4C10-BABB-D0E6D1D66D98}" type="datetimeFigureOut">
              <a:rPr lang="zh-HK" altLang="en-US" smtClean="0"/>
              <a:t>27/1/2017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3F04A-A0C7-4514-8502-19ADD2E5D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2758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64DE-2C4F-4C10-BABB-D0E6D1D66D98}" type="datetimeFigureOut">
              <a:rPr lang="zh-HK" altLang="en-US" smtClean="0"/>
              <a:t>27/1/2017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3F04A-A0C7-4514-8502-19ADD2E5D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6269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64DE-2C4F-4C10-BABB-D0E6D1D66D98}" type="datetimeFigureOut">
              <a:rPr lang="zh-HK" altLang="en-US" smtClean="0"/>
              <a:t>27/1/2017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3F04A-A0C7-4514-8502-19ADD2E5D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51502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F64DE-2C4F-4C10-BABB-D0E6D1D66D98}" type="datetimeFigureOut">
              <a:rPr lang="zh-HK" altLang="en-US" smtClean="0"/>
              <a:t>27/1/2017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3F04A-A0C7-4514-8502-19ADD2E5D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08208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幸福的秘密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詩</a:t>
            </a:r>
            <a:r>
              <a:rPr lang="en-US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128:1-6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幸福</a:t>
            </a:r>
            <a:r>
              <a:rPr lang="en-US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有福的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四個</a:t>
            </a: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生活景象</a:t>
            </a:r>
          </a:p>
          <a:p>
            <a:pPr marL="0" indent="0">
              <a:buNone/>
            </a:pPr>
            <a:endParaRPr lang="zh-HK" altLang="en-US" dirty="0" smtClean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79409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幸福的秘密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詩</a:t>
            </a:r>
            <a:r>
              <a:rPr lang="en-US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128:1-6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7811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HK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Fulfilment In Life</a:t>
            </a:r>
          </a:p>
          <a:p>
            <a:pPr marL="0" indent="0">
              <a:buNone/>
            </a:pP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生活勞碌中找到滿足</a:t>
            </a:r>
            <a:r>
              <a:rPr lang="en-US" altLang="zh-HK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(1-2)</a:t>
            </a:r>
          </a:p>
          <a:p>
            <a:pPr marL="0" indent="0">
              <a:buNone/>
            </a:pPr>
            <a:r>
              <a:rPr lang="en-US" altLang="zh-HK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Enjoyment From Intimacy</a:t>
            </a:r>
          </a:p>
          <a:p>
            <a:pPr marL="0" indent="0">
              <a:buNone/>
            </a:pP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親密關係帶來的喜悅</a:t>
            </a:r>
            <a:r>
              <a:rPr lang="en-US" altLang="zh-HK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(3a)</a:t>
            </a:r>
          </a:p>
          <a:p>
            <a:pPr marL="0" indent="0">
              <a:buNone/>
            </a:pPr>
            <a:r>
              <a:rPr lang="en-US" altLang="zh-HK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Appreciation Between Generations</a:t>
            </a:r>
          </a:p>
          <a:p>
            <a:pPr marL="0" indent="0">
              <a:buNone/>
            </a:pP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長幼互相欣賞地相處</a:t>
            </a:r>
            <a:r>
              <a:rPr lang="en-US" altLang="zh-HK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(3b-4)</a:t>
            </a:r>
          </a:p>
          <a:p>
            <a:pPr marL="0" indent="0">
              <a:buNone/>
            </a:pPr>
            <a:r>
              <a:rPr lang="en-US" altLang="zh-HK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Rest On Future</a:t>
            </a:r>
          </a:p>
          <a:p>
            <a:pPr marL="0" indent="0">
              <a:buNone/>
            </a:pP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安於上帝地走向明天</a:t>
            </a:r>
            <a:r>
              <a:rPr lang="en-US" altLang="zh-HK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(5-6)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75183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幸福的秘密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詩</a:t>
            </a:r>
            <a:r>
              <a:rPr lang="en-US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128:1-6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幸福的秘密</a:t>
            </a:r>
            <a:r>
              <a:rPr lang="en-US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en-US" altLang="zh-HK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FEAR Of GOD</a:t>
            </a:r>
          </a:p>
          <a:p>
            <a:pPr marL="0" indent="0">
              <a:buNone/>
            </a:pPr>
            <a:endParaRPr lang="en-US" altLang="zh-HK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詩</a:t>
            </a:r>
            <a:r>
              <a:rPr lang="en-US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128</a:t>
            </a: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篇描述了婚姻及家庭的景象，但嚴格來說，這是一篇智慧詩，鼓勵我們學習敬畏上帝。</a:t>
            </a:r>
            <a:r>
              <a:rPr lang="en-US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張國定</a:t>
            </a:r>
            <a:r>
              <a:rPr lang="en-US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天道聖經註釋</a:t>
            </a:r>
            <a:r>
              <a:rPr lang="en-US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endParaRPr lang="en-US" altLang="zh-HK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敬畏上帝，意思是尊重上帝。學習尊重上帝設計人的工作</a:t>
            </a:r>
            <a:r>
              <a:rPr lang="en-US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生活</a:t>
            </a:r>
            <a:r>
              <a:rPr lang="en-US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、兩性關係、親子的原意，並學習信任上帝每一步帶領，活出上帝對我們的心意。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9915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159</Words>
  <Application>Microsoft Office PowerPoint</Application>
  <PresentationFormat>如螢幕大小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幸福的秘密（詩128:1-6）</vt:lpstr>
      <vt:lpstr>幸福的秘密（詩128:1-6）</vt:lpstr>
      <vt:lpstr>幸福的秘密（詩128:1-6）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幸福的秘密（詩128:1-6）</dc:title>
  <dc:creator>Matthew Yan</dc:creator>
  <cp:lastModifiedBy>Matthew Yan</cp:lastModifiedBy>
  <cp:revision>4</cp:revision>
  <dcterms:created xsi:type="dcterms:W3CDTF">2017-01-27T02:16:46Z</dcterms:created>
  <dcterms:modified xsi:type="dcterms:W3CDTF">2017-01-27T02:29:38Z</dcterms:modified>
</cp:coreProperties>
</file>