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240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961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350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012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638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225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402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178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477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294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194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26335-4180-4FB5-8CF3-8990528F73DF}" type="datetimeFigureOut">
              <a:rPr lang="zh-HK" altLang="en-US" smtClean="0"/>
              <a:t>6/1/2017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00F5-5439-460E-8E0D-9B35545E17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48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在生活中心遇見神（尼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當尼希米得悉耶路撒冷堪虞的景況之後，雖然仍過著每天的工作及生活，但尼希米心中記掛重建同胞的家園、群體及信仰的事，已成為他的生活中心，牽動他的內心。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尼希米為重建的事記掛及禱告四個月之後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尼散月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，有機會向王上表達心事，並獲得正面的回應。尼希米看為上帝的手在其中工作。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我們從尼希米的經歷中學習，希望在我們今天的生活中心，遇見上帝。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9393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在生活中心遇見神（尼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2:1-10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明瞭我們此時此刻的生活中心。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信任上帝關注我們的生活中心。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經歷上帝就在我們的生活中心。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活出我們面對無常的生活中心。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(9-10)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267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在生活中心遇見神（尼2:1-10）－信息思路</vt:lpstr>
      <vt:lpstr>在生活中心遇見神（尼2:1-10）－信息大綱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在生活中心遇見神（尼2:1-10）－信息思路</dc:title>
  <dc:creator>Matthew Yan</dc:creator>
  <cp:lastModifiedBy>Matthew Yan</cp:lastModifiedBy>
  <cp:revision>3</cp:revision>
  <dcterms:created xsi:type="dcterms:W3CDTF">2017-01-06T01:34:02Z</dcterms:created>
  <dcterms:modified xsi:type="dcterms:W3CDTF">2017-01-06T01:37:02Z</dcterms:modified>
</cp:coreProperties>
</file>