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104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41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442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708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497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621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576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7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196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33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415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D1FF6-A8E7-4A94-A94D-D5C2BCCD4C01}" type="datetimeFigureOut">
              <a:rPr lang="zh-HK" altLang="en-US" smtClean="0"/>
              <a:t>20/1/2017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8DBF-92E7-4712-BE5D-0C41FB817E6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73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心靈的燃料（尼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2:11-20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經過大約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天的路程，尼希米回到生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平第一次踏足的耶路撒冷，展開重建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家園的計劃。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從尼希米預備自己的心靈，與及鼓勵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同胞的情景，我們學習保持內心動力，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實踐上帝對我們的感動。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745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心靈的燃料（尼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2:11-20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休息與獨處，為自己的心靈添加燃料。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(11-16)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經歷與解說，為彼此的心靈補充燃料。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(17-18)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召命與委身，為迎難的心靈注入燃料。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(19-20)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777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</Words>
  <Application>Microsoft Office PowerPoint</Application>
  <PresentationFormat>如螢幕大小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心靈的燃料（尼2:11-20）－信息思路</vt:lpstr>
      <vt:lpstr>心靈的燃料（尼2:11-20）－信息大綱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心靈的燃料（尼2:11-20）－信息思路</dc:title>
  <dc:creator>Matthew Yan</dc:creator>
  <cp:lastModifiedBy>Matthew Yan</cp:lastModifiedBy>
  <cp:revision>2</cp:revision>
  <dcterms:created xsi:type="dcterms:W3CDTF">2017-01-20T02:30:08Z</dcterms:created>
  <dcterms:modified xsi:type="dcterms:W3CDTF">2017-01-20T02:35:50Z</dcterms:modified>
</cp:coreProperties>
</file>