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zh-H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23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40FCC-639B-465C-BAC8-148F36014BF3}" type="datetimeFigureOut">
              <a:rPr lang="zh-HK" altLang="en-US" smtClean="0"/>
              <a:t>23/12/2016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CAEF2-5EE3-49E1-A93C-032512CB7D06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1990316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40FCC-639B-465C-BAC8-148F36014BF3}" type="datetimeFigureOut">
              <a:rPr lang="zh-HK" altLang="en-US" smtClean="0"/>
              <a:t>23/12/2016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CAEF2-5EE3-49E1-A93C-032512CB7D06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8209540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40FCC-639B-465C-BAC8-148F36014BF3}" type="datetimeFigureOut">
              <a:rPr lang="zh-HK" altLang="en-US" smtClean="0"/>
              <a:t>23/12/2016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CAEF2-5EE3-49E1-A93C-032512CB7D06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4416353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40FCC-639B-465C-BAC8-148F36014BF3}" type="datetimeFigureOut">
              <a:rPr lang="zh-HK" altLang="en-US" smtClean="0"/>
              <a:t>23/12/2016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CAEF2-5EE3-49E1-A93C-032512CB7D06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982660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40FCC-639B-465C-BAC8-148F36014BF3}" type="datetimeFigureOut">
              <a:rPr lang="zh-HK" altLang="en-US" smtClean="0"/>
              <a:t>23/12/2016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CAEF2-5EE3-49E1-A93C-032512CB7D06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892206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40FCC-639B-465C-BAC8-148F36014BF3}" type="datetimeFigureOut">
              <a:rPr lang="zh-HK" altLang="en-US" smtClean="0"/>
              <a:t>23/12/2016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CAEF2-5EE3-49E1-A93C-032512CB7D06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456379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40FCC-639B-465C-BAC8-148F36014BF3}" type="datetimeFigureOut">
              <a:rPr lang="zh-HK" altLang="en-US" smtClean="0"/>
              <a:t>23/12/2016</a:t>
            </a:fld>
            <a:endParaRPr lang="zh-HK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CAEF2-5EE3-49E1-A93C-032512CB7D06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4067695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40FCC-639B-465C-BAC8-148F36014BF3}" type="datetimeFigureOut">
              <a:rPr lang="zh-HK" altLang="en-US" smtClean="0"/>
              <a:t>23/12/2016</a:t>
            </a:fld>
            <a:endParaRPr lang="zh-HK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CAEF2-5EE3-49E1-A93C-032512CB7D06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4373087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40FCC-639B-465C-BAC8-148F36014BF3}" type="datetimeFigureOut">
              <a:rPr lang="zh-HK" altLang="en-US" smtClean="0"/>
              <a:t>23/12/2016</a:t>
            </a:fld>
            <a:endParaRPr lang="zh-HK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CAEF2-5EE3-49E1-A93C-032512CB7D06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2789482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40FCC-639B-465C-BAC8-148F36014BF3}" type="datetimeFigureOut">
              <a:rPr lang="zh-HK" altLang="en-US" smtClean="0"/>
              <a:t>23/12/2016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CAEF2-5EE3-49E1-A93C-032512CB7D06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2005577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40FCC-639B-465C-BAC8-148F36014BF3}" type="datetimeFigureOut">
              <a:rPr lang="zh-HK" altLang="en-US" smtClean="0"/>
              <a:t>23/12/2016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CAEF2-5EE3-49E1-A93C-032512CB7D06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660050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740FCC-639B-465C-BAC8-148F36014BF3}" type="datetimeFigureOut">
              <a:rPr lang="zh-HK" altLang="en-US" smtClean="0"/>
              <a:t>23/12/2016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BCAEF2-5EE3-49E1-A93C-032512CB7D06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150105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H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今日耶穌（路</a:t>
            </a: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2:1-7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）－－信息思路</a:t>
            </a:r>
            <a:endParaRPr lang="zh-HK" altLang="en-US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altLang="zh-TW" sz="35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1.《</a:t>
            </a:r>
            <a:r>
              <a:rPr lang="zh-TW" altLang="en-US" sz="35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路加福音</a:t>
            </a:r>
            <a:r>
              <a:rPr lang="en-US" altLang="zh-TW" sz="35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》</a:t>
            </a:r>
            <a:r>
              <a:rPr lang="zh-TW" altLang="en-US" sz="35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是作者路加向尋道者提阿非</a:t>
            </a:r>
            <a:endParaRPr lang="en-US" altLang="zh-TW" sz="35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35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　羅講述耶穌普世救恩的信息。耶穌的降生</a:t>
            </a:r>
            <a:endParaRPr lang="en-US" altLang="zh-TW" sz="35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35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　</a:t>
            </a:r>
            <a:r>
              <a:rPr lang="zh-TW" altLang="en-US" sz="35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也是實現普世救恩的預幕（路</a:t>
            </a:r>
            <a:r>
              <a:rPr lang="en-US" altLang="zh-TW" sz="35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2:14</a:t>
            </a:r>
            <a:r>
              <a:rPr lang="zh-TW" altLang="en-US" sz="35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）。</a:t>
            </a:r>
          </a:p>
          <a:p>
            <a:pPr marL="0" indent="0">
              <a:buNone/>
            </a:pPr>
            <a:r>
              <a:rPr lang="en-US" altLang="zh-TW" sz="35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en-US" sz="35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耶穌於歷史的一個時空出生，與一般人無</a:t>
            </a:r>
            <a:endParaRPr lang="en-US" altLang="zh-TW" sz="35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35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　</a:t>
            </a:r>
            <a:r>
              <a:rPr lang="zh-TW" altLang="en-US" sz="35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異，讓我們更認識上帝的到訪、工作與及</a:t>
            </a:r>
            <a:endParaRPr lang="en-US" altLang="zh-TW" sz="35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35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　</a:t>
            </a:r>
            <a:r>
              <a:rPr lang="zh-TW" altLang="en-US" sz="35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性情。</a:t>
            </a:r>
          </a:p>
          <a:p>
            <a:pPr marL="0" indent="0">
              <a:buNone/>
            </a:pPr>
            <a:r>
              <a:rPr lang="en-US" altLang="zh-TW" sz="35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3.</a:t>
            </a:r>
            <a:r>
              <a:rPr lang="zh-TW" altLang="en-US" sz="35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耶穌當日降生，影響著我們今日的信仰。</a:t>
            </a:r>
          </a:p>
          <a:p>
            <a:pPr marL="0" indent="0">
              <a:buNone/>
            </a:pPr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5730220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今日耶穌（路</a:t>
            </a: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2:1-7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）－－信息大綱</a:t>
            </a:r>
            <a:endParaRPr lang="zh-HK" altLang="en-US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耶穌降生在當日歷史，支持我們今日</a:t>
            </a:r>
            <a:endParaRPr lang="en-US" altLang="zh-TW" sz="36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3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　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在客觀基礎中建立信仰。（</a:t>
            </a: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1-3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  <a:endParaRPr lang="en-US" altLang="zh-TW" sz="36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耶穌孕育於當日民族，帶領我們今日</a:t>
            </a:r>
            <a:endParaRPr lang="en-US" altLang="zh-TW" sz="36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3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　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在真實場景中學習信仰。（</a:t>
            </a: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4-5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上）</a:t>
            </a:r>
            <a:endParaRPr lang="en-US" altLang="zh-TW" sz="36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3.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耶穌體會過當日無常，鼓勵我們今日</a:t>
            </a:r>
            <a:endParaRPr lang="en-US" altLang="zh-TW" sz="36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3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　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在人生起跌中體會信仰。（</a:t>
            </a: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5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下</a:t>
            </a: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-7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  <a:endParaRPr lang="zh-HK" altLang="en-US" sz="36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428047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44</Words>
  <Application>Microsoft Office PowerPoint</Application>
  <PresentationFormat>如螢幕大小 (4:3)</PresentationFormat>
  <Paragraphs>15</Paragraphs>
  <Slides>2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2</vt:i4>
      </vt:variant>
    </vt:vector>
  </HeadingPairs>
  <TitlesOfParts>
    <vt:vector size="3" baseType="lpstr">
      <vt:lpstr>Office 佈景主題</vt:lpstr>
      <vt:lpstr>今日耶穌（路2:1-7）－－信息思路</vt:lpstr>
      <vt:lpstr>今日耶穌（路2:1-7）－－信息大綱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今日耶穌（路2:1-7）－－信息思路</dc:title>
  <dc:creator>Matthew Yan</dc:creator>
  <cp:lastModifiedBy>Matthew Yan</cp:lastModifiedBy>
  <cp:revision>5</cp:revision>
  <dcterms:created xsi:type="dcterms:W3CDTF">2016-12-23T03:29:01Z</dcterms:created>
  <dcterms:modified xsi:type="dcterms:W3CDTF">2016-12-23T03:39:09Z</dcterms:modified>
</cp:coreProperties>
</file>