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903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095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163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26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22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63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76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730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894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055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6005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40FCC-639B-465C-BAC8-148F36014BF3}" type="datetimeFigureOut">
              <a:rPr lang="zh-HK" altLang="en-US" smtClean="0"/>
              <a:t>23/12/2016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CAEF2-5EE3-49E1-A93C-032512CB7D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010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今日耶穌（路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1.《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路加福音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是作者路加向尋道者提阿非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羅講述耶穌普世救恩的信息。耶穌的降生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也是實現普世救恩的預幕（路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2:14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耶穌於歷史的一個時空出生，與一般人無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異，讓我們更認識上帝的到訪、工作與及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性情。</a:t>
            </a: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耶穌當日降生，影響著我們今日的信仰。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7302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今日耶穌（路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耶穌降生在當日歷史，支持我們今日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在客觀基礎中建立信仰。（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耶穌孕育於當日民族，帶領我們今日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在真實場景中學習信仰。（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上）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耶穌體會過當日無常，鼓勵我們今日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在人生起跌中體會信仰。（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280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44</Words>
  <Application>Microsoft Office PowerPoint</Application>
  <PresentationFormat>如螢幕大小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今日耶穌（路2:1-7）－－信息思路</vt:lpstr>
      <vt:lpstr>今日耶穌（路2:1-7）－－信息大綱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今日耶穌（路2:1-7）－－信息思路</dc:title>
  <dc:creator>Matthew Yan</dc:creator>
  <cp:lastModifiedBy>Matthew Yan</cp:lastModifiedBy>
  <cp:revision>5</cp:revision>
  <dcterms:created xsi:type="dcterms:W3CDTF">2016-12-23T03:29:01Z</dcterms:created>
  <dcterms:modified xsi:type="dcterms:W3CDTF">2016-12-23T03:39:09Z</dcterms:modified>
</cp:coreProperties>
</file>