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4" r:id="rId5"/>
    <p:sldId id="265" r:id="rId6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37F4-C7BF-4474-869B-D0DF3C1058AD}" type="datetimeFigureOut">
              <a:rPr lang="zh-HK" altLang="en-US" smtClean="0"/>
              <a:t>9/12/2016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748B-7965-4AAD-B64B-1A49661C6F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153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37F4-C7BF-4474-869B-D0DF3C1058AD}" type="datetimeFigureOut">
              <a:rPr lang="zh-HK" altLang="en-US" smtClean="0"/>
              <a:t>9/12/2016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748B-7965-4AAD-B64B-1A49661C6F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0864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37F4-C7BF-4474-869B-D0DF3C1058AD}" type="datetimeFigureOut">
              <a:rPr lang="zh-HK" altLang="en-US" smtClean="0"/>
              <a:t>9/12/2016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748B-7965-4AAD-B64B-1A49661C6F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489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37F4-C7BF-4474-869B-D0DF3C1058AD}" type="datetimeFigureOut">
              <a:rPr lang="zh-HK" altLang="en-US" smtClean="0"/>
              <a:t>9/12/2016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748B-7965-4AAD-B64B-1A49661C6F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4784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37F4-C7BF-4474-869B-D0DF3C1058AD}" type="datetimeFigureOut">
              <a:rPr lang="zh-HK" altLang="en-US" smtClean="0"/>
              <a:t>9/12/2016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748B-7965-4AAD-B64B-1A49661C6F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93356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37F4-C7BF-4474-869B-D0DF3C1058AD}" type="datetimeFigureOut">
              <a:rPr lang="zh-HK" altLang="en-US" smtClean="0"/>
              <a:t>9/12/2016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748B-7965-4AAD-B64B-1A49661C6F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43115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37F4-C7BF-4474-869B-D0DF3C1058AD}" type="datetimeFigureOut">
              <a:rPr lang="zh-HK" altLang="en-US" smtClean="0"/>
              <a:t>9/12/2016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748B-7965-4AAD-B64B-1A49661C6F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66759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37F4-C7BF-4474-869B-D0DF3C1058AD}" type="datetimeFigureOut">
              <a:rPr lang="zh-HK" altLang="en-US" smtClean="0"/>
              <a:t>9/12/2016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748B-7965-4AAD-B64B-1A49661C6F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9951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37F4-C7BF-4474-869B-D0DF3C1058AD}" type="datetimeFigureOut">
              <a:rPr lang="zh-HK" altLang="en-US" smtClean="0"/>
              <a:t>9/12/2016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748B-7965-4AAD-B64B-1A49661C6F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75725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37F4-C7BF-4474-869B-D0DF3C1058AD}" type="datetimeFigureOut">
              <a:rPr lang="zh-HK" altLang="en-US" smtClean="0"/>
              <a:t>9/12/2016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748B-7965-4AAD-B64B-1A49661C6F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1502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37F4-C7BF-4474-869B-D0DF3C1058AD}" type="datetimeFigureOut">
              <a:rPr lang="zh-HK" altLang="en-US" smtClean="0"/>
              <a:t>9/12/2016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748B-7965-4AAD-B64B-1A49661C6F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29794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737F4-C7BF-4474-869B-D0DF3C1058AD}" type="datetimeFigureOut">
              <a:rPr lang="zh-HK" altLang="en-US" smtClean="0"/>
              <a:t>9/12/2016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1748B-7965-4AAD-B64B-1A49661C6F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32929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922114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祢的名字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（太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1:18-25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；賽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7:10-17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天使宣告耶穌降生，應驗以賽亞先知的信息。</a:t>
            </a:r>
            <a:endParaRPr lang="en-US" altLang="zh-TW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以馬內利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Immanuel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意思是上帝與我們同在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God </a:t>
            </a:r>
          </a:p>
          <a:p>
            <a:pPr marL="0" indent="0">
              <a:buNone/>
            </a:pP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with us.</a:t>
            </a:r>
          </a:p>
          <a:p>
            <a:pPr marL="0" indent="0">
              <a:buNone/>
            </a:pPr>
            <a:endParaRPr lang="en-US" altLang="zh-TW" sz="17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在以賽亞書的信息，上帝同在是帶來審判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</a:p>
          <a:p>
            <a:pPr marL="0" indent="0">
              <a:buNone/>
            </a:pP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被擄</a:t>
            </a:r>
            <a:r>
              <a:rPr lang="zh-TW" altLang="en-US" sz="3500" b="1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掠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困苦。</a:t>
            </a:r>
          </a:p>
          <a:p>
            <a:pPr marL="0" indent="0">
              <a:buNone/>
            </a:pPr>
            <a:endParaRPr lang="zh-TW" altLang="en-US" sz="17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在馬太福音的信息，上帝同在是帶來救恩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</a:p>
          <a:p>
            <a:pPr marL="0" indent="0">
              <a:buNone/>
            </a:pP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基督裏的自由。</a:t>
            </a:r>
          </a:p>
          <a:p>
            <a:pPr marL="0" indent="0">
              <a:buNone/>
            </a:pPr>
            <a:endParaRPr lang="zh-TW" altLang="en-US" dirty="0" smtClean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90271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祢的名字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（太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1:18-25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；賽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7:10-17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上帝同在，教導我們正視錯信的後遺。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賽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7:10-17)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上帝同在，帶領我們重拾信心的指望。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太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1:18-25)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30566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562074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以賽亞書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7:10-17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耶和華又曉諭亞哈斯說：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「你向耶和華你的神求一個兆頭，或求顯在深處，或求顯在高處。」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亞哈斯說：「我不求！我不試探耶和華。」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以賽亞說：「大衞家啊，你們當聽！你們使人厭煩豈算小事，還要使我的神厭煩嗎？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因此，主自己要給你們一個兆頭，必有童女懷孕生子，給他起名叫以馬內利。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到他曉得棄惡擇善的時候，他必吃奶油與蜂蜜。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因為在這孩子還不曉得棄惡擇善之先，你所憎惡的那二王之地必致見棄。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耶和華必使亞述王攻擊你的日子臨到你和你的百姓並你的父家。自從以法蓮離開猶大以來，未曾有這樣的日子。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6981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歷代志下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28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亞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哈斯登基的時候年二十歲，在耶路撒冷作王十六年；不像他祖大衛行耶和華眼中看為正的事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卻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行以色列諸王的道，又鑄造巴力的像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並且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在欣嫩子谷燒香，用火焚燒他的兒女，行耶和華在以色列人面前所驅逐的外邦人那可憎的事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並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在邱壇上、山岡上、各青翠樹下獻祭燒香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所以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，耶和華－他的上帝將他交在亞蘭王手裏。亞蘭王打敗他，擄了他許多的民，帶到大馬士革去。上帝又將他交在以色列王手裏，以色列王向他大行殺戮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53197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歷代志下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28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……16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那時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，亞哈斯王差遣人去見亞述諸王，求他們幫助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因為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以東人又來攻擊猶大，擄掠子民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非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利士人也來侵佔高原和猶大南方的城邑，取了伯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示麥、亞雅崙、基低羅，梭哥和屬梭哥的鄉村，亭納和屬亭納的鄉村，瑾鎖和屬瑾鎖的鄉村，就住在那裏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因為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以色列王亞哈斯在猶大放肆，大大干犯耶和華，所以耶和華使猶大卑微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亞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述王提革拉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毗列色上來，卻沒有幫助他，反倒欺凌他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亞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哈斯從耶和華殿裏和王宮中，並首領家內所取的財寶給了亞述王，這也無濟於事。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349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600</Words>
  <Application>Microsoft Office PowerPoint</Application>
  <PresentationFormat>如螢幕大小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祢的名字（太1:18-25；賽7:10-17）－信息思路</vt:lpstr>
      <vt:lpstr>祢的名字（太1:18-25；賽7:10-17）－信息大綱</vt:lpstr>
      <vt:lpstr>以賽亞書7:10-17</vt:lpstr>
      <vt:lpstr>歷代志下28章</vt:lpstr>
      <vt:lpstr>歷代志下28章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祢的名字（太1:18-25；賽7:10-17）－信仰思路 </dc:title>
  <dc:creator>Matthew Yan</dc:creator>
  <cp:lastModifiedBy>Matthew Yan</cp:lastModifiedBy>
  <cp:revision>11</cp:revision>
  <dcterms:created xsi:type="dcterms:W3CDTF">2016-12-09T01:44:04Z</dcterms:created>
  <dcterms:modified xsi:type="dcterms:W3CDTF">2016-12-09T10:11:54Z</dcterms:modified>
</cp:coreProperties>
</file>