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7" r:id="rId2"/>
    <p:sldId id="258" r:id="rId3"/>
    <p:sldId id="259" r:id="rId4"/>
  </p:sldIdLst>
  <p:sldSz cx="9144000" cy="6858000" type="screen4x3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8B05D6-9C05-41DD-826B-63A63D0D7F4B}" type="datetimeFigureOut">
              <a:rPr lang="zh-HK" altLang="en-US" smtClean="0"/>
              <a:t>2/12/2016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88B1B-FEF9-4D39-9AA7-AEFE4741B9E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52813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A235A-EF3C-4AA8-A806-8E6C782467C7}" type="datetimeFigureOut">
              <a:rPr lang="zh-HK" altLang="en-US" smtClean="0"/>
              <a:t>2/12/2016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1ADE-850A-4585-9003-926C2F6AEEB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62850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A235A-EF3C-4AA8-A806-8E6C782467C7}" type="datetimeFigureOut">
              <a:rPr lang="zh-HK" altLang="en-US" smtClean="0"/>
              <a:t>2/12/2016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1ADE-850A-4585-9003-926C2F6AEEB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53281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A235A-EF3C-4AA8-A806-8E6C782467C7}" type="datetimeFigureOut">
              <a:rPr lang="zh-HK" altLang="en-US" smtClean="0"/>
              <a:t>2/12/2016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1ADE-850A-4585-9003-926C2F6AEEB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9211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A235A-EF3C-4AA8-A806-8E6C782467C7}" type="datetimeFigureOut">
              <a:rPr lang="zh-HK" altLang="en-US" smtClean="0"/>
              <a:t>2/12/2016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1ADE-850A-4585-9003-926C2F6AEEB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19858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A235A-EF3C-4AA8-A806-8E6C782467C7}" type="datetimeFigureOut">
              <a:rPr lang="zh-HK" altLang="en-US" smtClean="0"/>
              <a:t>2/12/2016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1ADE-850A-4585-9003-926C2F6AEEB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92575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A235A-EF3C-4AA8-A806-8E6C782467C7}" type="datetimeFigureOut">
              <a:rPr lang="zh-HK" altLang="en-US" smtClean="0"/>
              <a:t>2/12/2016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1ADE-850A-4585-9003-926C2F6AEEB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00731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A235A-EF3C-4AA8-A806-8E6C782467C7}" type="datetimeFigureOut">
              <a:rPr lang="zh-HK" altLang="en-US" smtClean="0"/>
              <a:t>2/12/2016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1ADE-850A-4585-9003-926C2F6AEEB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9669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A235A-EF3C-4AA8-A806-8E6C782467C7}" type="datetimeFigureOut">
              <a:rPr lang="zh-HK" altLang="en-US" smtClean="0"/>
              <a:t>2/12/2016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1ADE-850A-4585-9003-926C2F6AEEB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44632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A235A-EF3C-4AA8-A806-8E6C782467C7}" type="datetimeFigureOut">
              <a:rPr lang="zh-HK" altLang="en-US" smtClean="0"/>
              <a:t>2/12/2016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1ADE-850A-4585-9003-926C2F6AEEB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09983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A235A-EF3C-4AA8-A806-8E6C782467C7}" type="datetimeFigureOut">
              <a:rPr lang="zh-HK" altLang="en-US" smtClean="0"/>
              <a:t>2/12/2016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1ADE-850A-4585-9003-926C2F6AEEB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72050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A235A-EF3C-4AA8-A806-8E6C782467C7}" type="datetimeFigureOut">
              <a:rPr lang="zh-HK" altLang="en-US" smtClean="0"/>
              <a:t>2/12/2016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1ADE-850A-4585-9003-926C2F6AEEB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50316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A235A-EF3C-4AA8-A806-8E6C782467C7}" type="datetimeFigureOut">
              <a:rPr lang="zh-HK" altLang="en-US" smtClean="0"/>
              <a:t>2/12/2016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11ADE-850A-4585-9003-926C2F6AEEB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45029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聖誕預告（路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3:1-6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；賽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40:1-8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0734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路加福音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1-2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章宣告上帝救恩已臨近，第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章是承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接這救恩的宣告，聚焦於施洗約翰及基督耶穌，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是救恩實現的新階段。</a:t>
            </a:r>
          </a:p>
          <a:p>
            <a:pPr marL="0" indent="0">
              <a:buNone/>
            </a:pPr>
            <a:endParaRPr lang="zh-TW" altLang="en-US" sz="1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施洗約翰的服事，是為這新階段揭開序幕，並說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明以色列人要如何回應上帝的救恩，也是預備靈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命復蘇的回應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以賽亞書信息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endParaRPr lang="zh-TW" altLang="en-US" sz="1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聖誕節鼓勵我們重新思想基督降生帶來的救贖恩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典，我們也從施洗約翰的信息學習預備靈命復蘇。</a:t>
            </a:r>
            <a:endParaRPr lang="zh-HK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54079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59375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你們的神說：你們要安慰，安慰我的百姓。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要對耶路撒冷說安慰的話，又向他宣告說，他爭戰的日子已滿了；他的罪孽赦免了，他為自己的一切罪，從耶和華手中加倍受罰。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有人聲喊着說：「在曠野預備耶和華的路，在沙漠地修平我們神的道。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一切山窪都要填滿，大小山岡都要削平。高高低低的要改為平坦，崎崎嶇嶇的必成為平原。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耶和華的榮耀必然顯現，凡有血氣的必一同看見。因為這是耶和華親口說的。」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有人聲說：「你喊叫吧！」有一個說：「我喊叫甚麼呢？」說：「凡有血氣的盡都如草，他的美容都像野地的花。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草必枯乾，花必凋殘，因為耶和華的氣吹在其上；百姓誠然是草。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草必枯乾，花必凋殘；惟有我們神的話必永遠立定！」（賽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40:1-8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5433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聖誕預告（路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3:1-6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；賽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40:1-8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留心那轉向上帝的呼喚聲。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路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3:1-3)</a:t>
            </a:r>
          </a:p>
          <a:p>
            <a:pPr marL="0" indent="0">
              <a:buNone/>
            </a:pP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迎接那自由作事的救贖主。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路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3:4)</a:t>
            </a:r>
          </a:p>
          <a:p>
            <a:pPr marL="0" indent="0">
              <a:buNone/>
            </a:pP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撫平那擾亂人生的卑與亢。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路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3:5-6)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84779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312</Words>
  <Application>Microsoft Office PowerPoint</Application>
  <PresentationFormat>如螢幕大小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聖誕預告（路3:1-6；賽40:1-8）－信息思路</vt:lpstr>
      <vt:lpstr>PowerPoint 簡報</vt:lpstr>
      <vt:lpstr>聖誕預告（路3:1-6；賽40:1-8）－信息大綱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聖誕預告（路3:1-6；賽40:1-8）－信息思路</dc:title>
  <dc:creator>Matthew Yan</dc:creator>
  <cp:lastModifiedBy>Matthew Yan</cp:lastModifiedBy>
  <cp:revision>10</cp:revision>
  <cp:lastPrinted>2016-12-02T05:50:45Z</cp:lastPrinted>
  <dcterms:created xsi:type="dcterms:W3CDTF">2016-12-02T03:48:04Z</dcterms:created>
  <dcterms:modified xsi:type="dcterms:W3CDTF">2016-12-02T05:54:19Z</dcterms:modified>
</cp:coreProperties>
</file>