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F1B-AB6D-4702-B253-4CA125E8E190}" type="datetimeFigureOut">
              <a:rPr lang="zh-HK" altLang="en-US" smtClean="0"/>
              <a:t>18/11/2016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0FBA-6AFC-487E-A3C5-78CC4D095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25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F1B-AB6D-4702-B253-4CA125E8E190}" type="datetimeFigureOut">
              <a:rPr lang="zh-HK" altLang="en-US" smtClean="0"/>
              <a:t>18/11/2016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0FBA-6AFC-487E-A3C5-78CC4D095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4486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F1B-AB6D-4702-B253-4CA125E8E190}" type="datetimeFigureOut">
              <a:rPr lang="zh-HK" altLang="en-US" smtClean="0"/>
              <a:t>18/11/2016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0FBA-6AFC-487E-A3C5-78CC4D095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0633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F1B-AB6D-4702-B253-4CA125E8E190}" type="datetimeFigureOut">
              <a:rPr lang="zh-HK" altLang="en-US" smtClean="0"/>
              <a:t>18/11/2016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0FBA-6AFC-487E-A3C5-78CC4D095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157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F1B-AB6D-4702-B253-4CA125E8E190}" type="datetimeFigureOut">
              <a:rPr lang="zh-HK" altLang="en-US" smtClean="0"/>
              <a:t>18/11/2016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0FBA-6AFC-487E-A3C5-78CC4D095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627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F1B-AB6D-4702-B253-4CA125E8E190}" type="datetimeFigureOut">
              <a:rPr lang="zh-HK" altLang="en-US" smtClean="0"/>
              <a:t>18/11/2016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0FBA-6AFC-487E-A3C5-78CC4D095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5520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F1B-AB6D-4702-B253-4CA125E8E190}" type="datetimeFigureOut">
              <a:rPr lang="zh-HK" altLang="en-US" smtClean="0"/>
              <a:t>18/11/2016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0FBA-6AFC-487E-A3C5-78CC4D095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534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F1B-AB6D-4702-B253-4CA125E8E190}" type="datetimeFigureOut">
              <a:rPr lang="zh-HK" altLang="en-US" smtClean="0"/>
              <a:t>18/11/2016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0FBA-6AFC-487E-A3C5-78CC4D095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413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F1B-AB6D-4702-B253-4CA125E8E190}" type="datetimeFigureOut">
              <a:rPr lang="zh-HK" altLang="en-US" smtClean="0"/>
              <a:t>18/11/2016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0FBA-6AFC-487E-A3C5-78CC4D095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530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F1B-AB6D-4702-B253-4CA125E8E190}" type="datetimeFigureOut">
              <a:rPr lang="zh-HK" altLang="en-US" smtClean="0"/>
              <a:t>18/11/2016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0FBA-6AFC-487E-A3C5-78CC4D095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7831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F1B-AB6D-4702-B253-4CA125E8E190}" type="datetimeFigureOut">
              <a:rPr lang="zh-HK" altLang="en-US" smtClean="0"/>
              <a:t>18/11/2016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0FBA-6AFC-487E-A3C5-78CC4D095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266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2AF1B-AB6D-4702-B253-4CA125E8E190}" type="datetimeFigureOut">
              <a:rPr lang="zh-HK" altLang="en-US" smtClean="0"/>
              <a:t>18/11/2016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90FBA-6AFC-487E-A3C5-78CC4D095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400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福音轉化關係（門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15-25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福音令奴僕阿尼西謀展開了新的人生，保羅以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新生命的角度與主人腓利門談論，鼓勵腓利門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重新接納阿尼西謀。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保羅以個人與腓利門的同伴關係，滲入阿尼西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謀與腓利門之間，增進重建關係的過程。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腓利門、保羅與及阿尼西謀三人互動的關係，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流露「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福音的色彩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49038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福音轉化關係（門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15-25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永恆的盼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」締造活潑關係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腓利門與阿尼西謀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(15-16)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替代的愛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」修補破損關係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阿尼西謀與保羅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(17-19)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深思的信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」守護同行關係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保羅與腓利門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(20-25)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5005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96</Words>
  <Application>Microsoft Office PowerPoint</Application>
  <PresentationFormat>如螢幕大小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福音轉化關係（門15-25）－－信息思路</vt:lpstr>
      <vt:lpstr>福音轉化關係（門15-25）－－信息大綱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福音轉化關係（門15-25）－－信息思路</dc:title>
  <dc:creator>Matthew Yan</dc:creator>
  <cp:lastModifiedBy>Matthew Yan</cp:lastModifiedBy>
  <cp:revision>4</cp:revision>
  <dcterms:created xsi:type="dcterms:W3CDTF">2016-11-18T03:13:53Z</dcterms:created>
  <dcterms:modified xsi:type="dcterms:W3CDTF">2016-11-18T03:24:32Z</dcterms:modified>
</cp:coreProperties>
</file>