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</p:sldIdLst>
  <p:sldSz cx="9144000" cy="6858000" type="screen4x3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76259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0448680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06330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15769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4962777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552027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45349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141332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35304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783167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962667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72AF1B-AB6D-4702-B253-4CA125E8E190}" type="datetimeFigureOut">
              <a:rPr lang="zh-HK" altLang="en-US" smtClean="0"/>
              <a:t>18/11/2016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90FBA-6AFC-487E-A3C5-78CC4D095692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2400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福音轉化關係（門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15-25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）－－信息思路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福音令奴僕阿尼西謀展開了新的人生，保羅以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新生命的角度與主人腓利門談論，鼓勵腓利門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重新接納阿尼西謀。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保羅以個人與腓利門的同伴關係，滲入阿尼西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謀與腓利門之間，增進重建關係的過程。</a:t>
            </a:r>
          </a:p>
          <a:p>
            <a:pPr marL="0" indent="0">
              <a:buNone/>
            </a:pPr>
            <a:endParaRPr lang="zh-TW" altLang="en-US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en-US" altLang="zh-TW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腓利門、保羅與及阿尼西謀三人互動的關係，</a:t>
            </a:r>
            <a:endParaRPr lang="en-US" altLang="zh-TW" b="1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0" indent="0">
              <a:buNone/>
            </a:pPr>
            <a:r>
              <a:rPr lang="zh-TW" altLang="en-US" b="1" dirty="0">
                <a:latin typeface="標楷體" panose="03000509000000000000" pitchFamily="65" charset="-120"/>
                <a:ea typeface="標楷體" panose="03000509000000000000" pitchFamily="65" charset="-120"/>
              </a:rPr>
              <a:t>　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流露「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福音的色彩</a:t>
            </a:r>
            <a:r>
              <a:rPr lang="zh-TW" altLang="en-US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」。</a:t>
            </a:r>
          </a:p>
          <a:p>
            <a:pPr marL="0" indent="0">
              <a:buNone/>
            </a:pP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4903830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>
            <a:noAutofit/>
          </a:bodyPr>
          <a:lstStyle/>
          <a:p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福音轉化關係（門</a:t>
            </a:r>
            <a:r>
              <a:rPr lang="en-US" altLang="zh-TW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15-25</a:t>
            </a:r>
            <a:r>
              <a:rPr lang="zh-TW" altLang="en-US" sz="36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）－－信息大綱</a:t>
            </a:r>
            <a:endParaRPr lang="zh-HK" altLang="en-US" sz="3600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1.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永恆的盼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」締造活潑關係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腓利門與阿尼西謀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(15-16)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2.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替代的愛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」修補破損關係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阿尼西謀與保羅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(17-19)</a:t>
            </a:r>
          </a:p>
          <a:p>
            <a:pPr marL="0" indent="0">
              <a:buNone/>
            </a:pPr>
            <a:r>
              <a:rPr lang="en-US" altLang="zh-TW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3.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「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深思的信</a:t>
            </a:r>
            <a:r>
              <a:rPr lang="zh-TW" altLang="en-US" sz="3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」守護同行關係</a:t>
            </a:r>
            <a:r>
              <a:rPr lang="zh-TW" altLang="en-US" sz="20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－</a:t>
            </a:r>
            <a:r>
              <a:rPr lang="zh-TW" altLang="en-US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保羅與腓利門</a:t>
            </a:r>
            <a:r>
              <a:rPr lang="en-US" altLang="zh-TW" sz="2400" b="1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(20-25)</a:t>
            </a:r>
          </a:p>
          <a:p>
            <a:pPr marL="0" indent="0">
              <a:buNone/>
            </a:pPr>
            <a:endParaRPr lang="zh-HK" altLang="en-US" b="1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55005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96</Words>
  <Application>Microsoft Office PowerPoint</Application>
  <PresentationFormat>如螢幕大小 (4:3)</PresentationFormat>
  <Paragraphs>14</Paragraphs>
  <Slides>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3" baseType="lpstr">
      <vt:lpstr>Office 佈景主題</vt:lpstr>
      <vt:lpstr>福音轉化關係（門15-25）－－信息思路</vt:lpstr>
      <vt:lpstr>福音轉化關係（門15-25）－－信息大綱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福音轉化關係（門15-25）－－信息思路</dc:title>
  <dc:creator>Matthew Yan</dc:creator>
  <cp:lastModifiedBy>Matthew Yan</cp:lastModifiedBy>
  <cp:revision>4</cp:revision>
  <dcterms:created xsi:type="dcterms:W3CDTF">2016-11-18T03:13:53Z</dcterms:created>
  <dcterms:modified xsi:type="dcterms:W3CDTF">2016-11-18T03:24:32Z</dcterms:modified>
</cp:coreProperties>
</file>