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78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878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880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811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081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684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566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630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62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558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258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49F90-0D3F-4F95-BC75-700C844FEC06}" type="datetimeFigureOut">
              <a:rPr lang="zh-HK" altLang="en-US" smtClean="0"/>
              <a:t>11/11/2016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9D858-2F94-4CE4-933F-EB45A6052FC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828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福音轉化人生（門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1-14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利門書是保羅書寫的其中一封監獄書信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信人是歌羅西教會的一位領袖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腓利門。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書信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中主要的信息是圍繞著腓利門的一位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奴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僕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阿尼西母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4:9)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。阿尼西母離開了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，遇見保羅，並接受了福音。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令阿尼西母展開了新的人生，保羅以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命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的角度和腓利門談論，鼓勵腓利門重新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接納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阿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尼西母。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682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福音轉化人生（門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1-14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福音釐清人生苦難的意義。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(1-3)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腓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利門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福音喚起人生擇善的意願。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(4-10)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尼西母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福音轉化人生往事的價值。 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(11-14)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4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187</Words>
  <Application>Microsoft Office PowerPoint</Application>
  <PresentationFormat>如螢幕大小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福音轉化人生（門1-14）－信息思路</vt:lpstr>
      <vt:lpstr>福音轉化人生（門1-14）－信息大綱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福音轉化人生（門1-14）－信息思路</dc:title>
  <dc:creator>Matthew Yan</dc:creator>
  <cp:lastModifiedBy>Matthew Yan</cp:lastModifiedBy>
  <cp:revision>5</cp:revision>
  <dcterms:created xsi:type="dcterms:W3CDTF">2016-11-11T03:36:11Z</dcterms:created>
  <dcterms:modified xsi:type="dcterms:W3CDTF">2016-11-11T05:27:47Z</dcterms:modified>
</cp:coreProperties>
</file>