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2" autoAdjust="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0523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463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652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295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3726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052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629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618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165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2299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718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5003-B320-4341-A323-4F06D46D136A}" type="datetimeFigureOut">
              <a:rPr lang="zh-HK" altLang="en-US" smtClean="0"/>
              <a:t>4/11/2016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31470-2C92-4157-82E0-ADA2FB8BD2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61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人與人之間（西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4:7-18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按初期教會的處境，書寫信函，是為未曾見面、未</a:t>
            </a:r>
            <a:endParaRPr lang="en-US" altLang="zh-TW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能見面，或是不能見面的情況而設的，目的是透過</a:t>
            </a:r>
            <a:endParaRPr lang="en-US" altLang="zh-TW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書信維繫著彼此的關係。</a:t>
            </a:r>
          </a:p>
          <a:p>
            <a:pPr marL="0" indent="0">
              <a:buNone/>
            </a:pPr>
            <a:endParaRPr lang="zh-TW" altLang="en-US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歌羅西書的作者在討論信仰課題的最後部份，透過</a:t>
            </a:r>
            <a:endParaRPr lang="en-US" altLang="zh-TW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問安、叮囑和祝福，帶出安慰、鼓勵和教導，維繫</a:t>
            </a:r>
            <a:endParaRPr lang="en-US" altLang="zh-TW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個人與收信人的關係。</a:t>
            </a:r>
          </a:p>
          <a:p>
            <a:pPr marL="0" indent="0">
              <a:buNone/>
            </a:pPr>
            <a:endParaRPr lang="zh-TW" altLang="en-US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這最後的部份，穿插著不同的人物，這些人物帶有</a:t>
            </a:r>
            <a:endParaRPr lang="en-US" altLang="zh-TW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個人特質，人物與作者和收信者的關係。這些人與</a:t>
            </a:r>
            <a:endParaRPr lang="en-US" altLang="zh-TW" sz="2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人之間的關係，也蘊含著歌羅西書中的信仰價值。</a:t>
            </a:r>
          </a:p>
        </p:txBody>
      </p:sp>
    </p:spTree>
    <p:extLst>
      <p:ext uri="{BB962C8B-B14F-4D97-AF65-F5344CB8AC3E}">
        <p14:creationId xmlns:p14="http://schemas.microsoft.com/office/powerpoint/2010/main" val="26060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人與人之間（西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4:7-18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人與人之間，學習平等與同行的服事態度。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(7-9)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人與人之間，選擇共通與守望的信仰連繫。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(10-14)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人與人之間，保持開放與恪守的成長心志。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(15-18)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49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92</Words>
  <Application>Microsoft Office PowerPoint</Application>
  <PresentationFormat>如螢幕大小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人與人之間（西4:7-18）－－信息思路</vt:lpstr>
      <vt:lpstr>人與人之間（西4:7-18）－－信息大綱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人與人之間 西4:7-18信息思路 </dc:title>
  <dc:creator>Matthew Yan</dc:creator>
  <cp:lastModifiedBy>Matthew Yan</cp:lastModifiedBy>
  <cp:revision>5</cp:revision>
  <dcterms:created xsi:type="dcterms:W3CDTF">2016-11-04T05:55:38Z</dcterms:created>
  <dcterms:modified xsi:type="dcterms:W3CDTF">2016-11-04T06:07:49Z</dcterms:modified>
</cp:coreProperties>
</file>