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24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7909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5173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642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726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642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708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544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3100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9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440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73CC-7A8F-470E-965E-55B1B96E029F}" type="datetimeFigureOut">
              <a:rPr lang="zh-HK" altLang="en-US" smtClean="0"/>
              <a:t>22/10/2016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240BF-0984-4A49-A83A-E4209FCA59A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145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信仰生活小百科（西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4:2-6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歌羅西書作者此處作出最後的勸勉，保羅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邀請讀者代禱，同時帶出了這段最後勸勉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的內容：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1.1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對上帝－－禱告警醒的生活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對人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美好見證的生活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6582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信仰生活小百科（西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4:2-6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這段最後勸勉，以三個命令式字眼作為三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個重點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1.1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節：要恆切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；附加：警醒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禱告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1.2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節：與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人來往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；附加：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把握</a:t>
            </a: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1.3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節：要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溫和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...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附加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調和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信仰生活小百科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禱告的功課、見證的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心志，與及和未信者相處的態度。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313342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信仰生活小百科（西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4:2-6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思考與感謝的禱告操練。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等候與緊握的見證心志。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理解與建設的對談態度。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(6)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45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98</Words>
  <Application>Microsoft Office PowerPoint</Application>
  <PresentationFormat>如螢幕大小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信仰生活小百科（西4:2-6）－信息思路</vt:lpstr>
      <vt:lpstr>信仰生活小百科（西4:2-6）－信息思路</vt:lpstr>
      <vt:lpstr>信仰生活小百科（西4:2-6）－信息大綱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信仰生活小百科（西4:2-6）－信息思路 </dc:title>
  <dc:creator>Matthew Yan</dc:creator>
  <cp:lastModifiedBy>Matthew Yan</cp:lastModifiedBy>
  <cp:revision>3</cp:revision>
  <dcterms:created xsi:type="dcterms:W3CDTF">2016-10-22T05:16:10Z</dcterms:created>
  <dcterms:modified xsi:type="dcterms:W3CDTF">2016-10-22T05:24:05Z</dcterms:modified>
</cp:coreProperties>
</file>