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4" r:id="rId4"/>
    <p:sldId id="267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412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47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883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9497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8260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949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99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469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9392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426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4337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A05CB-1BD9-400A-A008-C8B31440A84B}" type="datetimeFigureOut">
              <a:rPr lang="zh-HK" altLang="en-US" smtClean="0"/>
              <a:t>14/10/2016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5D4F5-0C20-40B5-9ECA-D035AFDA276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3136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提升家庭中的信仰成份（西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3:18-4:1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希羅社會以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家庭規範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作為社會秩序的原則。以男士為一家之主，妻子、兒女及僕人是家中的財產，主人要好好管理這些財產。妻子、兒女及僕人也不是重要信息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哲學家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說話的對象。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4262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提升家庭中的信仰成份（西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3:18-4:1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2.《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歌羅西書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經文對妻子、兒女、僕人說話，鼓勵學習順服丈夫、父母和主人，並非是出於義務、規條、約章，而是因為認識耶穌和人神關係的建立，生命有一份新的力量去覺察、學習並活出順服的真義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從心裡去作。這樣有實質、表裡一致去做，表達了信仰價值的內化和生命的更新，這樣發自內心的真誠行為，才可以真正信任、尊重和服事，祝福自己和對方。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3298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提升家庭中的信仰成份（西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3:18-4:1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經文也對丈夫、父母和主人說話，在當時社會賦予他們比較多的權力的情況下，他們要學習謙卑和限制自己，去體察對方的需要、善待對方。這也是基於內化了的信仰價值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－－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我們都需要與上帝連繫、沒有等級之分，上帝是公允的，不偏待人。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9326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/>
          </a:bodyPr>
          <a:lstStyle/>
          <a:p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提升家庭中的信仰成份（西</a:t>
            </a:r>
            <a:r>
              <a:rPr lang="en-US" altLang="zh-TW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3:18-4:1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sz="3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彼此提升被信任與及被守護的經驗。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(3:18-19)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彼此提升被尊重與及被了解的經驗。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(3:20-21)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彼此提升被服事與及被回報的經驗。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(3:22-4:1)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7216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335</Words>
  <Application>Microsoft Office PowerPoint</Application>
  <PresentationFormat>如螢幕大小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提升家庭中的信仰成份（西3:18-4:1）－信息思路</vt:lpstr>
      <vt:lpstr>提升家庭中的信仰成份（西3:18-4:1）－信息思路</vt:lpstr>
      <vt:lpstr>提升家庭中的信仰成份（西3:18-4:1）－信息思路</vt:lpstr>
      <vt:lpstr>提升家庭中的信仰成份（西3:18-4:1）－信息大綱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提升家庭中的信仰成份（西3:18-4:1）</dc:title>
  <dc:creator>Matthew Yan</dc:creator>
  <cp:lastModifiedBy>Matthew Yan</cp:lastModifiedBy>
  <cp:revision>5</cp:revision>
  <dcterms:created xsi:type="dcterms:W3CDTF">2016-10-14T06:11:11Z</dcterms:created>
  <dcterms:modified xsi:type="dcterms:W3CDTF">2016-10-14T06:47:04Z</dcterms:modified>
</cp:coreProperties>
</file>