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7414-3D7C-464A-92FA-67891736FF87}" type="datetimeFigureOut">
              <a:rPr lang="zh-HK" altLang="en-US" smtClean="0"/>
              <a:t>7/10/2016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086F-39D3-4805-969D-DA09ED74F2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95802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7414-3D7C-464A-92FA-67891736FF87}" type="datetimeFigureOut">
              <a:rPr lang="zh-HK" altLang="en-US" smtClean="0"/>
              <a:t>7/10/2016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086F-39D3-4805-969D-DA09ED74F2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8623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7414-3D7C-464A-92FA-67891736FF87}" type="datetimeFigureOut">
              <a:rPr lang="zh-HK" altLang="en-US" smtClean="0"/>
              <a:t>7/10/2016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086F-39D3-4805-969D-DA09ED74F2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4817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7414-3D7C-464A-92FA-67891736FF87}" type="datetimeFigureOut">
              <a:rPr lang="zh-HK" altLang="en-US" smtClean="0"/>
              <a:t>7/10/2016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086F-39D3-4805-969D-DA09ED74F2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68355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7414-3D7C-464A-92FA-67891736FF87}" type="datetimeFigureOut">
              <a:rPr lang="zh-HK" altLang="en-US" smtClean="0"/>
              <a:t>7/10/2016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086F-39D3-4805-969D-DA09ED74F2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97042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7414-3D7C-464A-92FA-67891736FF87}" type="datetimeFigureOut">
              <a:rPr lang="zh-HK" altLang="en-US" smtClean="0"/>
              <a:t>7/10/2016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086F-39D3-4805-969D-DA09ED74F2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25295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7414-3D7C-464A-92FA-67891736FF87}" type="datetimeFigureOut">
              <a:rPr lang="zh-HK" altLang="en-US" smtClean="0"/>
              <a:t>7/10/2016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086F-39D3-4805-969D-DA09ED74F2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0077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7414-3D7C-464A-92FA-67891736FF87}" type="datetimeFigureOut">
              <a:rPr lang="zh-HK" altLang="en-US" smtClean="0"/>
              <a:t>7/10/2016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086F-39D3-4805-969D-DA09ED74F2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40529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7414-3D7C-464A-92FA-67891736FF87}" type="datetimeFigureOut">
              <a:rPr lang="zh-HK" altLang="en-US" smtClean="0"/>
              <a:t>7/10/2016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086F-39D3-4805-969D-DA09ED74F2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7749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7414-3D7C-464A-92FA-67891736FF87}" type="datetimeFigureOut">
              <a:rPr lang="zh-HK" altLang="en-US" smtClean="0"/>
              <a:t>7/10/2016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086F-39D3-4805-969D-DA09ED74F2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3076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7414-3D7C-464A-92FA-67891736FF87}" type="datetimeFigureOut">
              <a:rPr lang="zh-HK" altLang="en-US" smtClean="0"/>
              <a:t>7/10/2016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086F-39D3-4805-969D-DA09ED74F2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5133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77414-3D7C-464A-92FA-67891736FF87}" type="datetimeFigureOut">
              <a:rPr lang="zh-HK" altLang="en-US" smtClean="0"/>
              <a:t>7/10/2016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F086F-39D3-4805-969D-DA09ED74F2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33780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為關係添加力量（西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3:12-17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歌羅西書的主題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基督內住信徒心中，從天上帶來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上帝一切的豐盛本質，信徒學習以基督為中心的信仰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關係，活出信仰生命。</a:t>
            </a:r>
          </a:p>
          <a:p>
            <a:pPr marL="0" indent="0">
              <a:buNone/>
            </a:pPr>
            <a:endParaRPr lang="zh-TW" altLang="en-US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我們活出信仰，是將人神關係的體驗內化為個人生命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本質，取代罪性本質的影響力，重新學習管理自己的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人生。</a:t>
            </a:r>
          </a:p>
          <a:p>
            <a:pPr marL="0" indent="0">
              <a:buNone/>
            </a:pPr>
            <a:endParaRPr lang="zh-TW" altLang="en-US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建立人際關係，我們須學習有關人際關係的價值及相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處藝術，而在信仰層面，我們更須要添加人神關係的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力量。</a:t>
            </a:r>
            <a:endParaRPr lang="zh-HK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24651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為關係添加力量（西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3:12-17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源於天恩的寬限與饒恕。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(12-14)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發自新心的和諧與寧靜。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(15)</a:t>
            </a:r>
          </a:p>
          <a:p>
            <a:pPr marL="0" indent="0">
              <a:buNone/>
            </a:pP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活出聖言的感動與導引。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(16-17)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9068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78</Words>
  <Application>Microsoft Office PowerPoint</Application>
  <PresentationFormat>如螢幕大小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為關係添加力量（西3:12-17）－信息思路</vt:lpstr>
      <vt:lpstr>為關係添加力量（西3:12-17）－信息大綱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為關係添加力量（西3:12-17）－信息思路</dc:title>
  <dc:creator>Matthew Yan</dc:creator>
  <cp:lastModifiedBy>Matthew Yan</cp:lastModifiedBy>
  <cp:revision>3</cp:revision>
  <dcterms:created xsi:type="dcterms:W3CDTF">2016-10-07T04:07:41Z</dcterms:created>
  <dcterms:modified xsi:type="dcterms:W3CDTF">2016-10-07T05:22:47Z</dcterms:modified>
</cp:coreProperties>
</file>