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22A14-C724-465A-85E8-AE26D33434BA}" type="datetimeFigureOut">
              <a:rPr lang="zh-HK" altLang="en-US" smtClean="0"/>
              <a:t>30/9/2016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699F-0D9B-4C79-AE62-59527F4458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39093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22A14-C724-465A-85E8-AE26D33434BA}" type="datetimeFigureOut">
              <a:rPr lang="zh-HK" altLang="en-US" smtClean="0"/>
              <a:t>30/9/2016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699F-0D9B-4C79-AE62-59527F4458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85251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22A14-C724-465A-85E8-AE26D33434BA}" type="datetimeFigureOut">
              <a:rPr lang="zh-HK" altLang="en-US" smtClean="0"/>
              <a:t>30/9/2016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699F-0D9B-4C79-AE62-59527F4458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82032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22A14-C724-465A-85E8-AE26D33434BA}" type="datetimeFigureOut">
              <a:rPr lang="zh-HK" altLang="en-US" smtClean="0"/>
              <a:t>30/9/2016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699F-0D9B-4C79-AE62-59527F4458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1541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22A14-C724-465A-85E8-AE26D33434BA}" type="datetimeFigureOut">
              <a:rPr lang="zh-HK" altLang="en-US" smtClean="0"/>
              <a:t>30/9/2016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699F-0D9B-4C79-AE62-59527F4458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80928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22A14-C724-465A-85E8-AE26D33434BA}" type="datetimeFigureOut">
              <a:rPr lang="zh-HK" altLang="en-US" smtClean="0"/>
              <a:t>30/9/2016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699F-0D9B-4C79-AE62-59527F4458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31057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22A14-C724-465A-85E8-AE26D33434BA}" type="datetimeFigureOut">
              <a:rPr lang="zh-HK" altLang="en-US" smtClean="0"/>
              <a:t>30/9/2016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699F-0D9B-4C79-AE62-59527F4458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12986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22A14-C724-465A-85E8-AE26D33434BA}" type="datetimeFigureOut">
              <a:rPr lang="zh-HK" altLang="en-US" smtClean="0"/>
              <a:t>30/9/2016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699F-0D9B-4C79-AE62-59527F4458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35532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22A14-C724-465A-85E8-AE26D33434BA}" type="datetimeFigureOut">
              <a:rPr lang="zh-HK" altLang="en-US" smtClean="0"/>
              <a:t>30/9/2016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699F-0D9B-4C79-AE62-59527F4458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94502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22A14-C724-465A-85E8-AE26D33434BA}" type="datetimeFigureOut">
              <a:rPr lang="zh-HK" altLang="en-US" smtClean="0"/>
              <a:t>30/9/2016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699F-0D9B-4C79-AE62-59527F4458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44915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22A14-C724-465A-85E8-AE26D33434BA}" type="datetimeFigureOut">
              <a:rPr lang="zh-HK" altLang="en-US" smtClean="0"/>
              <a:t>30/9/2016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699F-0D9B-4C79-AE62-59527F4458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27914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22A14-C724-465A-85E8-AE26D33434BA}" type="datetimeFigureOut">
              <a:rPr lang="zh-HK" altLang="en-US" smtClean="0"/>
              <a:t>30/9/2016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C699F-0D9B-4C79-AE62-59527F4458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70031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學做自己的新主人（西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3: 5-11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）－信息思路</a:t>
            </a:r>
            <a:endParaRPr lang="zh-HK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歌羅西書的主題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基督內住信徒心中，從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天上帶來上帝一切的豐盛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本質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信徒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學習以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基督為中心的信仰關係，活出信仰生命。</a:t>
            </a:r>
          </a:p>
          <a:p>
            <a:pPr marL="0" indent="0">
              <a:buNone/>
            </a:pP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與此同時，信徒生命仍存留舊有罪性本質，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這些罪性本質也會影響著生活各層面。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92623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endParaRPr lang="zh-HK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404664"/>
            <a:ext cx="8496944" cy="55340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我們活出信仰，並不是倚靠表面的宗教活動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西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2:20-23)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，而是將人神關係的體驗內化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為個人生命本質，取代罪性本質的影響力，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重新學習管理自己的</a:t>
            </a:r>
            <a:r>
              <a:rPr lang="zh-TW" altLang="en-US" b="1" smtClean="0">
                <a:latin typeface="標楷體" panose="03000509000000000000" pitchFamily="65" charset="-120"/>
                <a:ea typeface="標楷體" panose="03000509000000000000" pitchFamily="65" charset="-120"/>
              </a:rPr>
              <a:t>人生</a:t>
            </a:r>
            <a:r>
              <a:rPr lang="zh-TW" altLang="en-US" b="1" smtClean="0">
                <a:latin typeface="標楷體" panose="03000509000000000000" pitchFamily="65" charset="-120"/>
                <a:ea typeface="標楷體" panose="03000509000000000000" pitchFamily="65" charset="-120"/>
              </a:rPr>
              <a:t>。（講題）</a:t>
            </a: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節是這段經文的關鍵。正視罪性本質是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超越任何背景的需要；亦只有在基督裏成為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新人，才能克勝罪的影響。基督是一切的一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切，是人生命中最重要的關係。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96322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學做自己的新主人（西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3: 5-11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）－信息大綱</a:t>
            </a:r>
            <a:endParaRPr lang="zh-HK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滿足神賜境遇，學做慾念的新主人。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(5-6,11)</a:t>
            </a: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信任神治公允，學做情緒的新主人。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(7-8,11)</a:t>
            </a: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靠近神本性情，學做品格的新主人。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(9-10,11)</a:t>
            </a:r>
            <a:endParaRPr lang="zh-HK" alt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8785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108</Words>
  <Application>Microsoft Office PowerPoint</Application>
  <PresentationFormat>如螢幕大小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學做自己的新主人（西3: 5-11）－信息思路</vt:lpstr>
      <vt:lpstr>PowerPoint 簡報</vt:lpstr>
      <vt:lpstr>學做自己的新主人（西3: 5-11）－信息大綱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學做自己的新主人（西3: 5-11）－信息思路</dc:title>
  <dc:creator>Matthew Yan</dc:creator>
  <cp:lastModifiedBy>Matthew Yan</cp:lastModifiedBy>
  <cp:revision>8</cp:revision>
  <dcterms:created xsi:type="dcterms:W3CDTF">2016-09-30T04:50:16Z</dcterms:created>
  <dcterms:modified xsi:type="dcterms:W3CDTF">2016-09-30T05:04:35Z</dcterms:modified>
</cp:coreProperties>
</file>