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9232-8462-43B3-89B4-8D83132F941B}" type="datetimeFigureOut">
              <a:rPr lang="zh-HK" altLang="en-US" smtClean="0"/>
              <a:t>17/9/2016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A7A9-CB9B-41B3-80A5-E95F709B5D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291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9232-8462-43B3-89B4-8D83132F941B}" type="datetimeFigureOut">
              <a:rPr lang="zh-HK" altLang="en-US" smtClean="0"/>
              <a:t>17/9/2016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A7A9-CB9B-41B3-80A5-E95F709B5D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99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9232-8462-43B3-89B4-8D83132F941B}" type="datetimeFigureOut">
              <a:rPr lang="zh-HK" altLang="en-US" smtClean="0"/>
              <a:t>17/9/2016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A7A9-CB9B-41B3-80A5-E95F709B5D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1010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9232-8462-43B3-89B4-8D83132F941B}" type="datetimeFigureOut">
              <a:rPr lang="zh-HK" altLang="en-US" smtClean="0"/>
              <a:t>17/9/2016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A7A9-CB9B-41B3-80A5-E95F709B5D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05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9232-8462-43B3-89B4-8D83132F941B}" type="datetimeFigureOut">
              <a:rPr lang="zh-HK" altLang="en-US" smtClean="0"/>
              <a:t>17/9/2016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A7A9-CB9B-41B3-80A5-E95F709B5D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2812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9232-8462-43B3-89B4-8D83132F941B}" type="datetimeFigureOut">
              <a:rPr lang="zh-HK" altLang="en-US" smtClean="0"/>
              <a:t>17/9/2016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A7A9-CB9B-41B3-80A5-E95F709B5D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3055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9232-8462-43B3-89B4-8D83132F941B}" type="datetimeFigureOut">
              <a:rPr lang="zh-HK" altLang="en-US" smtClean="0"/>
              <a:t>17/9/2016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A7A9-CB9B-41B3-80A5-E95F709B5D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919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9232-8462-43B3-89B4-8D83132F941B}" type="datetimeFigureOut">
              <a:rPr lang="zh-HK" altLang="en-US" smtClean="0"/>
              <a:t>17/9/2016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A7A9-CB9B-41B3-80A5-E95F709B5D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82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9232-8462-43B3-89B4-8D83132F941B}" type="datetimeFigureOut">
              <a:rPr lang="zh-HK" altLang="en-US" smtClean="0"/>
              <a:t>17/9/2016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A7A9-CB9B-41B3-80A5-E95F709B5D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7514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9232-8462-43B3-89B4-8D83132F941B}" type="datetimeFigureOut">
              <a:rPr lang="zh-HK" altLang="en-US" smtClean="0"/>
              <a:t>17/9/2016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A7A9-CB9B-41B3-80A5-E95F709B5D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521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9232-8462-43B3-89B4-8D83132F941B}" type="datetimeFigureOut">
              <a:rPr lang="zh-HK" altLang="en-US" smtClean="0"/>
              <a:t>17/9/2016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A7A9-CB9B-41B3-80A5-E95F709B5D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319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99232-8462-43B3-89B4-8D83132F941B}" type="datetimeFigureOut">
              <a:rPr lang="zh-HK" altLang="en-US" smtClean="0"/>
              <a:t>17/9/2016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8A7A9-CB9B-41B3-80A5-E95F709B5D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81076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轉一念，再起動。（西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7853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歌羅西書的主題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基督內住信徒心中，從天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上帶來上帝一切的豐盛本質，信徒學習以基督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為中心的信仰關係，活出信仰生命。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歌羅西書第一及第二章是信仰的理論層面，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三章開始探討主題信息與生活層面的關係，包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括群體相處及家庭價值等。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歌羅西書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節是建構信仰生活態度的基礎。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8619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轉一念，再起動。（西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轉念永恆，帶著光彩再起動。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轉念心靈，帶著自由再起動。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轉念救主，帶著可能再起動。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(3-4)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91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85</Words>
  <Application>Microsoft Office PowerPoint</Application>
  <PresentationFormat>如螢幕大小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轉一念，再起動。（西3:1-4）－－信息思路</vt:lpstr>
      <vt:lpstr>轉一念，再起動。（西3:1-4）－－信息大綱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轉一念，再起動。（西3:1-4）－－信息思路 </dc:title>
  <dc:creator>Matthew Yan</dc:creator>
  <cp:lastModifiedBy>Matthew Yan</cp:lastModifiedBy>
  <cp:revision>2</cp:revision>
  <dcterms:created xsi:type="dcterms:W3CDTF">2016-09-17T04:44:38Z</dcterms:created>
  <dcterms:modified xsi:type="dcterms:W3CDTF">2016-09-17T04:51:10Z</dcterms:modified>
</cp:coreProperties>
</file>