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796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74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747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010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75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75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589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779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38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622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574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0F6EB-FCBD-4FDD-8A78-5409441BA38F}" type="datetimeFigureOut">
              <a:rPr lang="zh-HK" altLang="en-US" smtClean="0"/>
              <a:t>8/9/2016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31A8-37EC-41A9-91B6-D22E8A09879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29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日常（西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2:16-23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讀歌羅西書第二章，針對異端學說的教導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共有四個重點，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節提出了第一個，其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餘三個重點於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16-23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節提出。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宗教活動本身有一定的意義，可以作為學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習信仰的一些媒介，但當我們本末倒置，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以宗教活動為靈性標準，便會輕率了、或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是扼殺了信仰生命的真實性。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243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日常（西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2:16-23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保羅肯定歌羅西信徒，已經擁有一份以基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督為中心的態度，與及直接與基督聯繫的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信仰生命。信徒須要不斷恪守這份信仰生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命，藉以面對異端學說的衝擊。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今天，我們學習以基督為中心的態度，與及直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接與基督聯繫的信仰生命，讓我們活出信仰的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自由，也幫助我們隨時隨地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活出基督信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8401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日常（西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2:16-23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不要停留於「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守禮拜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」的心態；能夠在日常生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活中體會的，才是真實的信仰生命。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(16-17)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不要迷失於「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人比人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」的陷阱；能夠在日常生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活中應用的，才是健康的信仰成長。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(18-19)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不要受制於「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聖與俗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」的二分；能夠在日常生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活中領略的，才是活潑的信仰操練。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(20-23)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769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如螢幕大小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日常（西2:16-23）－－信息思路</vt:lpstr>
      <vt:lpstr>日常（西2:16-23）－－信息思路</vt:lpstr>
      <vt:lpstr>日常（西2:16-23）－－信息大綱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日常（西2:16-23）－－信息思路</dc:title>
  <dc:creator>Matthew Yan</dc:creator>
  <cp:lastModifiedBy>Matthew Yan</cp:lastModifiedBy>
  <cp:revision>6</cp:revision>
  <dcterms:created xsi:type="dcterms:W3CDTF">2016-09-08T10:56:43Z</dcterms:created>
  <dcterms:modified xsi:type="dcterms:W3CDTF">2016-09-08T11:07:29Z</dcterms:modified>
</cp:coreProperties>
</file>