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5ADB-AEA7-4993-8EB0-A803A3C3CED5}" type="datetimeFigureOut">
              <a:rPr lang="zh-HK" altLang="en-US" smtClean="0"/>
              <a:t>2/9/2016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A5D6-22A5-48D9-A603-DB6956E0126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1872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5ADB-AEA7-4993-8EB0-A803A3C3CED5}" type="datetimeFigureOut">
              <a:rPr lang="zh-HK" altLang="en-US" smtClean="0"/>
              <a:t>2/9/2016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A5D6-22A5-48D9-A603-DB6956E0126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51309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5ADB-AEA7-4993-8EB0-A803A3C3CED5}" type="datetimeFigureOut">
              <a:rPr lang="zh-HK" altLang="en-US" smtClean="0"/>
              <a:t>2/9/2016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A5D6-22A5-48D9-A603-DB6956E0126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1770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5ADB-AEA7-4993-8EB0-A803A3C3CED5}" type="datetimeFigureOut">
              <a:rPr lang="zh-HK" altLang="en-US" smtClean="0"/>
              <a:t>2/9/2016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A5D6-22A5-48D9-A603-DB6956E0126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8249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5ADB-AEA7-4993-8EB0-A803A3C3CED5}" type="datetimeFigureOut">
              <a:rPr lang="zh-HK" altLang="en-US" smtClean="0"/>
              <a:t>2/9/2016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A5D6-22A5-48D9-A603-DB6956E0126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825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5ADB-AEA7-4993-8EB0-A803A3C3CED5}" type="datetimeFigureOut">
              <a:rPr lang="zh-HK" altLang="en-US" smtClean="0"/>
              <a:t>2/9/2016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A5D6-22A5-48D9-A603-DB6956E0126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7443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5ADB-AEA7-4993-8EB0-A803A3C3CED5}" type="datetimeFigureOut">
              <a:rPr lang="zh-HK" altLang="en-US" smtClean="0"/>
              <a:t>2/9/2016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A5D6-22A5-48D9-A603-DB6956E0126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91847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5ADB-AEA7-4993-8EB0-A803A3C3CED5}" type="datetimeFigureOut">
              <a:rPr lang="zh-HK" altLang="en-US" smtClean="0"/>
              <a:t>2/9/2016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A5D6-22A5-48D9-A603-DB6956E0126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3297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5ADB-AEA7-4993-8EB0-A803A3C3CED5}" type="datetimeFigureOut">
              <a:rPr lang="zh-HK" altLang="en-US" smtClean="0"/>
              <a:t>2/9/2016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A5D6-22A5-48D9-A603-DB6956E0126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82810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5ADB-AEA7-4993-8EB0-A803A3C3CED5}" type="datetimeFigureOut">
              <a:rPr lang="zh-HK" altLang="en-US" smtClean="0"/>
              <a:t>2/9/2016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A5D6-22A5-48D9-A603-DB6956E0126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17379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5ADB-AEA7-4993-8EB0-A803A3C3CED5}" type="datetimeFigureOut">
              <a:rPr lang="zh-HK" altLang="en-US" smtClean="0"/>
              <a:t>2/9/2016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A5D6-22A5-48D9-A603-DB6956E0126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9944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55ADB-AEA7-4993-8EB0-A803A3C3CED5}" type="datetimeFigureOut">
              <a:rPr lang="zh-HK" altLang="en-US" smtClean="0"/>
              <a:t>2/9/2016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0A5D6-22A5-48D9-A603-DB6956E0126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8089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原來祂足夠愛我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（西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2:1-15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歌羅西書第二章，保羅進到歌羅西信徒面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對的信仰衝擊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異端學說。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異端學說主要是衝擊信徒對上帝的信心。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保羅向歌羅西信徒重申基督信仰。基督信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仰足夠我們活出、守護及重建信心。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154838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原來祂足夠愛我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（西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2:1-15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聚焦基督的來意，足夠我們活出信心。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4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1-7)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確知基督的內住，足夠我們守護信心。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(8-12)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仰望基督的恩情，足夠我們重建信心。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(13-15)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310570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85</Words>
  <Application>Microsoft Office PowerPoint</Application>
  <PresentationFormat>如螢幕大小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原來祂足夠愛我（西2:1-15）－信息思路</vt:lpstr>
      <vt:lpstr>原來祂足夠愛我（西2:1-15）－信息大綱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原來祂足夠愛我（西2:1-15）－信息思路</dc:title>
  <dc:creator>Matthew Yan</dc:creator>
  <cp:lastModifiedBy>Matthew Yan</cp:lastModifiedBy>
  <cp:revision>4</cp:revision>
  <dcterms:created xsi:type="dcterms:W3CDTF">2016-09-02T06:32:25Z</dcterms:created>
  <dcterms:modified xsi:type="dcterms:W3CDTF">2016-09-02T07:04:20Z</dcterms:modified>
</cp:coreProperties>
</file>