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55ADB-AEA7-4993-8EB0-A803A3C3CED5}" type="datetimeFigureOut">
              <a:rPr lang="zh-HK" altLang="en-US" smtClean="0"/>
              <a:t>2/9/2016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0A5D6-22A5-48D9-A603-DB6956E0126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18726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55ADB-AEA7-4993-8EB0-A803A3C3CED5}" type="datetimeFigureOut">
              <a:rPr lang="zh-HK" altLang="en-US" smtClean="0"/>
              <a:t>2/9/2016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0A5D6-22A5-48D9-A603-DB6956E0126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51309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55ADB-AEA7-4993-8EB0-A803A3C3CED5}" type="datetimeFigureOut">
              <a:rPr lang="zh-HK" altLang="en-US" smtClean="0"/>
              <a:t>2/9/2016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0A5D6-22A5-48D9-A603-DB6956E0126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817703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55ADB-AEA7-4993-8EB0-A803A3C3CED5}" type="datetimeFigureOut">
              <a:rPr lang="zh-HK" altLang="en-US" smtClean="0"/>
              <a:t>2/9/2016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0A5D6-22A5-48D9-A603-DB6956E0126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82490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55ADB-AEA7-4993-8EB0-A803A3C3CED5}" type="datetimeFigureOut">
              <a:rPr lang="zh-HK" altLang="en-US" smtClean="0"/>
              <a:t>2/9/2016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0A5D6-22A5-48D9-A603-DB6956E0126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8825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55ADB-AEA7-4993-8EB0-A803A3C3CED5}" type="datetimeFigureOut">
              <a:rPr lang="zh-HK" altLang="en-US" smtClean="0"/>
              <a:t>2/9/2016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0A5D6-22A5-48D9-A603-DB6956E0126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874436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55ADB-AEA7-4993-8EB0-A803A3C3CED5}" type="datetimeFigureOut">
              <a:rPr lang="zh-HK" altLang="en-US" smtClean="0"/>
              <a:t>2/9/2016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0A5D6-22A5-48D9-A603-DB6956E0126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991847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55ADB-AEA7-4993-8EB0-A803A3C3CED5}" type="datetimeFigureOut">
              <a:rPr lang="zh-HK" altLang="en-US" smtClean="0"/>
              <a:t>2/9/2016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0A5D6-22A5-48D9-A603-DB6956E0126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32974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55ADB-AEA7-4993-8EB0-A803A3C3CED5}" type="datetimeFigureOut">
              <a:rPr lang="zh-HK" altLang="en-US" smtClean="0"/>
              <a:t>2/9/2016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0A5D6-22A5-48D9-A603-DB6956E0126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82810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55ADB-AEA7-4993-8EB0-A803A3C3CED5}" type="datetimeFigureOut">
              <a:rPr lang="zh-HK" altLang="en-US" smtClean="0"/>
              <a:t>2/9/2016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0A5D6-22A5-48D9-A603-DB6956E0126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017379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55ADB-AEA7-4993-8EB0-A803A3C3CED5}" type="datetimeFigureOut">
              <a:rPr lang="zh-HK" altLang="en-US" smtClean="0"/>
              <a:t>2/9/2016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0A5D6-22A5-48D9-A603-DB6956E0126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99449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B55ADB-AEA7-4993-8EB0-A803A3C3CED5}" type="datetimeFigureOut">
              <a:rPr lang="zh-HK" altLang="en-US" smtClean="0"/>
              <a:t>2/9/2016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E0A5D6-22A5-48D9-A603-DB6956E0126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080891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原來祂足夠愛我</a:t>
            </a:r>
            <a:r>
              <a:rPr lang="zh-TW" altLang="en-US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（西</a:t>
            </a:r>
            <a:r>
              <a:rPr lang="en-US" altLang="zh-TW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2:1-15</a:t>
            </a:r>
            <a:r>
              <a:rPr lang="zh-TW" altLang="en-US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信息思路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歌羅西書第二章，保羅進到歌羅西信徒面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對的信仰衝擊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——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異端學說。</a:t>
            </a:r>
          </a:p>
          <a:p>
            <a:pPr marL="0" indent="0">
              <a:buNone/>
            </a:pPr>
            <a:endParaRPr lang="zh-TW" altLang="en-US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異端學說主要是衝擊信徒對上帝的信心。</a:t>
            </a:r>
          </a:p>
          <a:p>
            <a:pPr marL="0" indent="0">
              <a:buNone/>
            </a:pPr>
            <a:endParaRPr lang="zh-TW" altLang="en-US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保羅向歌羅西信徒重申基督信仰。基督信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仰足夠我們活出、守護及重建信心。</a:t>
            </a:r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154838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原來祂足夠愛我</a:t>
            </a:r>
            <a:r>
              <a:rPr lang="zh-TW" altLang="en-US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（西</a:t>
            </a:r>
            <a:r>
              <a:rPr lang="en-US" altLang="zh-TW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2:1-15</a:t>
            </a:r>
            <a:r>
              <a:rPr lang="zh-TW" altLang="en-US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信息大綱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1600200"/>
            <a:ext cx="856895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聚焦基督的來意，足夠我們活出信心。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2400" b="1" smtClean="0">
                <a:latin typeface="標楷體" panose="03000509000000000000" pitchFamily="65" charset="-120"/>
                <a:ea typeface="標楷體" panose="03000509000000000000" pitchFamily="65" charset="-120"/>
              </a:rPr>
              <a:t>1-7)</a:t>
            </a:r>
            <a:endParaRPr lang="en-US" altLang="zh-TW" sz="24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確知基督的內住，足夠我們守護信心。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(8-12)</a:t>
            </a:r>
          </a:p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仰望基督的恩情，足夠我們重建信心。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(13-15)</a:t>
            </a:r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3105701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85</Words>
  <Application>Microsoft Office PowerPoint</Application>
  <PresentationFormat>如螢幕大小 (4:3)</PresentationFormat>
  <Paragraphs>12</Paragraphs>
  <Slides>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3" baseType="lpstr">
      <vt:lpstr>Office 佈景主題</vt:lpstr>
      <vt:lpstr>原來祂足夠愛我（西2:1-15）－信息思路</vt:lpstr>
      <vt:lpstr>原來祂足夠愛我（西2:1-15）－信息大綱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原來祂足夠愛我（西2:1-15）－信息思路</dc:title>
  <dc:creator>Matthew Yan</dc:creator>
  <cp:lastModifiedBy>Matthew Yan</cp:lastModifiedBy>
  <cp:revision>4</cp:revision>
  <dcterms:created xsi:type="dcterms:W3CDTF">2016-09-02T06:32:25Z</dcterms:created>
  <dcterms:modified xsi:type="dcterms:W3CDTF">2016-09-02T07:04:20Z</dcterms:modified>
</cp:coreProperties>
</file>