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996F-F851-44A0-8150-D857F2DCA8CE}" type="datetimeFigureOut">
              <a:rPr lang="zh-HK" altLang="en-US" smtClean="0"/>
              <a:t>26/8/2016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B9A-0BD3-467A-BF84-555A41ABB1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431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996F-F851-44A0-8150-D857F2DCA8CE}" type="datetimeFigureOut">
              <a:rPr lang="zh-HK" altLang="en-US" smtClean="0"/>
              <a:t>26/8/2016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B9A-0BD3-467A-BF84-555A41ABB1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2505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996F-F851-44A0-8150-D857F2DCA8CE}" type="datetimeFigureOut">
              <a:rPr lang="zh-HK" altLang="en-US" smtClean="0"/>
              <a:t>26/8/2016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B9A-0BD3-467A-BF84-555A41ABB1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5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996F-F851-44A0-8150-D857F2DCA8CE}" type="datetimeFigureOut">
              <a:rPr lang="zh-HK" altLang="en-US" smtClean="0"/>
              <a:t>26/8/2016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B9A-0BD3-467A-BF84-555A41ABB1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0338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996F-F851-44A0-8150-D857F2DCA8CE}" type="datetimeFigureOut">
              <a:rPr lang="zh-HK" altLang="en-US" smtClean="0"/>
              <a:t>26/8/2016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B9A-0BD3-467A-BF84-555A41ABB1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92627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996F-F851-44A0-8150-D857F2DCA8CE}" type="datetimeFigureOut">
              <a:rPr lang="zh-HK" altLang="en-US" smtClean="0"/>
              <a:t>26/8/2016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B9A-0BD3-467A-BF84-555A41ABB1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5155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996F-F851-44A0-8150-D857F2DCA8CE}" type="datetimeFigureOut">
              <a:rPr lang="zh-HK" altLang="en-US" smtClean="0"/>
              <a:t>26/8/2016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B9A-0BD3-467A-BF84-555A41ABB1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18191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996F-F851-44A0-8150-D857F2DCA8CE}" type="datetimeFigureOut">
              <a:rPr lang="zh-HK" altLang="en-US" smtClean="0"/>
              <a:t>26/8/2016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B9A-0BD3-467A-BF84-555A41ABB1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574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996F-F851-44A0-8150-D857F2DCA8CE}" type="datetimeFigureOut">
              <a:rPr lang="zh-HK" altLang="en-US" smtClean="0"/>
              <a:t>26/8/2016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B9A-0BD3-467A-BF84-555A41ABB1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4351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996F-F851-44A0-8150-D857F2DCA8CE}" type="datetimeFigureOut">
              <a:rPr lang="zh-HK" altLang="en-US" smtClean="0"/>
              <a:t>26/8/2016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B9A-0BD3-467A-BF84-555A41ABB1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1898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996F-F851-44A0-8150-D857F2DCA8CE}" type="datetimeFigureOut">
              <a:rPr lang="zh-HK" altLang="en-US" smtClean="0"/>
              <a:t>26/8/2016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BFB9A-0BD3-467A-BF84-555A41ABB1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1841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B996F-F851-44A0-8150-D857F2DCA8CE}" type="datetimeFigureOut">
              <a:rPr lang="zh-HK" altLang="en-US" smtClean="0"/>
              <a:t>26/8/2016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BFB9A-0BD3-467A-BF84-555A41ABB1E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8195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我們不是「平信徒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1:28-29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解說「平信徒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觀念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—Paul Stevens《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解放平信徒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pPr marL="0" indent="0">
              <a:buNone/>
            </a:pP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希羅時代的城市由長官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(kleros)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和平民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laos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組合而成。前者是教會的「聖職人員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Clergy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的由來，非聖職人員被列為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平信徒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laity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。其實，聖經中</a:t>
            </a:r>
            <a:r>
              <a:rPr lang="en-US" altLang="zh-TW" sz="2800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laos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，意思為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子民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，是君主制度的表達方式，上帝為君主，治理信徒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子民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。其實，每一個信徒都是上帝治理的子民，沒有分等次。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0060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我們不是「平信徒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1:28-29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052736"/>
            <a:ext cx="8784976" cy="50734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1:28-29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主旨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—John Stott《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世界在等待的門徒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長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大成熟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pPr marL="0" indent="0">
              <a:buNone/>
            </a:pP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2.1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歌羅西信徒身處於一種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諾斯底主義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思想中，諾斯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底主義認為基督徒有兩種不同階級，第一類是一般百姓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(hoi polloi)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，屬於普通階級，另一類是資深階級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(hoi </a:t>
            </a: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3500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teleioi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，擁有特殊知識。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2.2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保羅對歌羅西信徒表示，希望引導各人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每一個基督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徒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，完完全全地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成熟地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不斷成長地</a:t>
            </a:r>
            <a:r>
              <a:rPr lang="en-US" altLang="zh-TW" sz="3500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teleios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到上帝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面前，正是要破除兩種階級的觀念，鼓勵我們朝向生命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成熟的方向，不斷成長。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564877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我們不是「平信徒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1:28-29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我們不是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平信徒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，我們都是平信徒。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解放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平信徒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2052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我們不是「平信徒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1:28-29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我們是不休止地塑造生命的平信徒。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我們是不休止地增進見識的平信徒。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我們是不休止地深化心靈的平信徒。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0684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228</Words>
  <Application>Microsoft Office PowerPoint</Application>
  <PresentationFormat>如螢幕大小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我們不是「平信徒」（西1:28-29）－信息思路</vt:lpstr>
      <vt:lpstr>我們不是「平信徒」（西1:28-29）－信息思路</vt:lpstr>
      <vt:lpstr>我們不是「平信徒」（西1:28-29）－信息思路</vt:lpstr>
      <vt:lpstr>我們不是「平信徒」（西1:28-29）－信息大綱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我們不是「平信徒」（西1:28-29）－信息思路</dc:title>
  <dc:creator>Matthew Yan</dc:creator>
  <cp:lastModifiedBy>Matthew Yan</cp:lastModifiedBy>
  <cp:revision>4</cp:revision>
  <dcterms:created xsi:type="dcterms:W3CDTF">2016-08-26T01:47:06Z</dcterms:created>
  <dcterms:modified xsi:type="dcterms:W3CDTF">2016-08-26T02:43:32Z</dcterms:modified>
</cp:coreProperties>
</file>