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363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3144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851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200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4545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878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514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4705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855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849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2820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004F9-5E9C-4548-A215-5BB9732ED006}" type="datetimeFigureOut">
              <a:rPr lang="zh-HK" altLang="en-US" smtClean="0"/>
              <a:t>19/8/2016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6F9AB-00D3-4E02-BB20-D8E06D9A7BB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4829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再生，就是力量。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1:21-27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從上文提要，基督是信仰的核心，引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入另一個主題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福音（西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對接受福音者來說，福音的體驗是鼓勵我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們持守信仰的力量。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對傳授福音者來說，看見別人得到福音的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好處，是鼓勵我們繼續服事的力量。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9258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再生，就是力量。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1:21-27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</a:t>
            </a: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靈魂再生的體驗，也是人神關係</a:t>
            </a:r>
            <a:endParaRPr lang="en-US" altLang="zh-TW" sz="33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3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復和的歷程。</a:t>
            </a:r>
          </a:p>
          <a:p>
            <a:pPr marL="0" indent="0">
              <a:buNone/>
            </a:pPr>
            <a:endParaRPr lang="zh-TW" altLang="en-US" sz="33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再生，就是力量。</a:t>
            </a: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福音價值對受者與授</a:t>
            </a:r>
            <a:endParaRPr lang="en-US" altLang="zh-TW" sz="33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3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者帶來的力量</a:t>
            </a:r>
            <a:r>
              <a:rPr lang="en-US" altLang="zh-TW" sz="33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9593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再生，就是力量。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1:21-27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親歷再生，就是持守信仰的原動力。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21-23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共鳴再生，就是同行關係的持久力。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-25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珍視再生，就是活出美善的自決力。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26-27</a:t>
            </a:r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13868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110</Words>
  <Application>Microsoft Office PowerPoint</Application>
  <PresentationFormat>如螢幕大小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再生，就是力量。（西1:21-27）－信息思路</vt:lpstr>
      <vt:lpstr>再生，就是力量。（西1:21-27）－信息思路</vt:lpstr>
      <vt:lpstr>再生，就是力量。（西1:21-27）－信息大綱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再生，就是力量。（西1:21-27）</dc:title>
  <dc:creator>Matthew Yan</dc:creator>
  <cp:lastModifiedBy>Matthew Yan</cp:lastModifiedBy>
  <cp:revision>4</cp:revision>
  <dcterms:created xsi:type="dcterms:W3CDTF">2016-08-19T05:26:44Z</dcterms:created>
  <dcterms:modified xsi:type="dcterms:W3CDTF">2016-08-19T05:41:14Z</dcterms:modified>
</cp:coreProperties>
</file>