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8" r:id="rId3"/>
    <p:sldId id="257" r:id="rId4"/>
  </p:sldIdLst>
  <p:sldSz cx="9144000" cy="6858000" type="screen4x3"/>
  <p:notesSz cx="6858000" cy="9144000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2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004F9-5E9C-4548-A215-5BB9732ED006}" type="datetimeFigureOut">
              <a:rPr lang="zh-HK" altLang="en-US" smtClean="0"/>
              <a:t>19/8/2016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6F9AB-00D3-4E02-BB20-D8E06D9A7BB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0536367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004F9-5E9C-4548-A215-5BB9732ED006}" type="datetimeFigureOut">
              <a:rPr lang="zh-HK" altLang="en-US" smtClean="0"/>
              <a:t>19/8/2016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6F9AB-00D3-4E02-BB20-D8E06D9A7BB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7314441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004F9-5E9C-4548-A215-5BB9732ED006}" type="datetimeFigureOut">
              <a:rPr lang="zh-HK" altLang="en-US" smtClean="0"/>
              <a:t>19/8/2016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6F9AB-00D3-4E02-BB20-D8E06D9A7BB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8785165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004F9-5E9C-4548-A215-5BB9732ED006}" type="datetimeFigureOut">
              <a:rPr lang="zh-HK" altLang="en-US" smtClean="0"/>
              <a:t>19/8/2016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6F9AB-00D3-4E02-BB20-D8E06D9A7BB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4520027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004F9-5E9C-4548-A215-5BB9732ED006}" type="datetimeFigureOut">
              <a:rPr lang="zh-HK" altLang="en-US" smtClean="0"/>
              <a:t>19/8/2016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6F9AB-00D3-4E02-BB20-D8E06D9A7BB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645453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004F9-5E9C-4548-A215-5BB9732ED006}" type="datetimeFigureOut">
              <a:rPr lang="zh-HK" altLang="en-US" smtClean="0"/>
              <a:t>19/8/2016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6F9AB-00D3-4E02-BB20-D8E06D9A7BB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4987885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004F9-5E9C-4548-A215-5BB9732ED006}" type="datetimeFigureOut">
              <a:rPr lang="zh-HK" altLang="en-US" smtClean="0"/>
              <a:t>19/8/2016</a:t>
            </a:fld>
            <a:endParaRPr lang="zh-HK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6F9AB-00D3-4E02-BB20-D8E06D9A7BB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7851495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004F9-5E9C-4548-A215-5BB9732ED006}" type="datetimeFigureOut">
              <a:rPr lang="zh-HK" altLang="en-US" smtClean="0"/>
              <a:t>19/8/2016</a:t>
            </a:fld>
            <a:endParaRPr lang="zh-HK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6F9AB-00D3-4E02-BB20-D8E06D9A7BB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947055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004F9-5E9C-4548-A215-5BB9732ED006}" type="datetimeFigureOut">
              <a:rPr lang="zh-HK" altLang="en-US" smtClean="0"/>
              <a:t>19/8/2016</a:t>
            </a:fld>
            <a:endParaRPr lang="zh-HK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6F9AB-00D3-4E02-BB20-D8E06D9A7BB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7685560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004F9-5E9C-4548-A215-5BB9732ED006}" type="datetimeFigureOut">
              <a:rPr lang="zh-HK" altLang="en-US" smtClean="0"/>
              <a:t>19/8/2016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6F9AB-00D3-4E02-BB20-D8E06D9A7BB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9384988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004F9-5E9C-4548-A215-5BB9732ED006}" type="datetimeFigureOut">
              <a:rPr lang="zh-HK" altLang="en-US" smtClean="0"/>
              <a:t>19/8/2016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6F9AB-00D3-4E02-BB20-D8E06D9A7BB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0282060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B004F9-5E9C-4548-A215-5BB9732ED006}" type="datetimeFigureOut">
              <a:rPr lang="zh-HK" altLang="en-US" smtClean="0"/>
              <a:t>19/8/2016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66F9AB-00D3-4E02-BB20-D8E06D9A7BB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2482969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H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zh-TW" altLang="en-US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再生，就是力量。</a:t>
            </a:r>
            <a:r>
              <a:rPr lang="zh-TW" altLang="en-US" sz="31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（</a:t>
            </a:r>
            <a:r>
              <a:rPr lang="zh-TW" altLang="en-US" sz="31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西</a:t>
            </a:r>
            <a:r>
              <a:rPr lang="en-US" altLang="zh-TW" sz="31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1:21-27</a:t>
            </a:r>
            <a:r>
              <a:rPr lang="zh-TW" altLang="en-US" sz="31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－信息思路</a:t>
            </a:r>
            <a:endParaRPr lang="zh-HK" altLang="en-US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從上文提要，基督是信仰的核心，引</a:t>
            </a:r>
            <a:endParaRPr lang="en-US" altLang="zh-TW" sz="36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3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　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入另一個主題</a:t>
            </a: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——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福音（西</a:t>
            </a: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1:23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）。</a:t>
            </a:r>
          </a:p>
          <a:p>
            <a:pPr marL="0" indent="0">
              <a:buNone/>
            </a:pPr>
            <a:endParaRPr lang="zh-TW" altLang="en-US" sz="36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對接受福音者來說，福音的體驗是鼓勵我</a:t>
            </a:r>
            <a:endParaRPr lang="en-US" altLang="zh-TW" sz="36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3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　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們持守信仰的力量。</a:t>
            </a:r>
          </a:p>
          <a:p>
            <a:pPr marL="0" indent="0">
              <a:buNone/>
            </a:pPr>
            <a:endParaRPr lang="zh-TW" altLang="en-US" sz="36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3.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對傳授福音者來說，看見別人得到福音的</a:t>
            </a:r>
            <a:endParaRPr lang="en-US" altLang="zh-TW" sz="36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3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　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好處，是鼓勵我們繼續服事的力量。</a:t>
            </a:r>
          </a:p>
          <a:p>
            <a:pPr marL="0" indent="0">
              <a:buNone/>
            </a:pP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33925854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zh-TW" altLang="en-US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再生，就是力量。</a:t>
            </a:r>
            <a:r>
              <a:rPr lang="zh-TW" altLang="en-US" sz="31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（</a:t>
            </a:r>
            <a:r>
              <a:rPr lang="zh-TW" altLang="en-US" sz="31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西</a:t>
            </a:r>
            <a:r>
              <a:rPr lang="en-US" altLang="zh-TW" sz="31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1:21-27</a:t>
            </a:r>
            <a:r>
              <a:rPr lang="zh-TW" altLang="en-US" sz="31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－信息思路</a:t>
            </a:r>
            <a:endParaRPr lang="zh-HK" altLang="en-US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33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4.</a:t>
            </a:r>
            <a:r>
              <a:rPr lang="zh-TW" altLang="en-US" sz="33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福音</a:t>
            </a:r>
            <a:r>
              <a:rPr lang="en-US" altLang="zh-TW" sz="33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——</a:t>
            </a:r>
            <a:r>
              <a:rPr lang="zh-TW" altLang="en-US" sz="33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靈魂再生的體驗，也是人神關係</a:t>
            </a:r>
            <a:endParaRPr lang="en-US" altLang="zh-TW" sz="33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33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　</a:t>
            </a:r>
            <a:r>
              <a:rPr lang="zh-TW" altLang="en-US" sz="33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復和的歷程。</a:t>
            </a:r>
          </a:p>
          <a:p>
            <a:pPr marL="0" indent="0">
              <a:buNone/>
            </a:pPr>
            <a:endParaRPr lang="zh-TW" altLang="en-US" sz="33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33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5.</a:t>
            </a:r>
            <a:r>
              <a:rPr lang="zh-TW" altLang="en-US" sz="33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再生，就是力量。</a:t>
            </a:r>
            <a:r>
              <a:rPr lang="en-US" altLang="zh-TW" sz="33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3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福音價值對受者與授</a:t>
            </a:r>
            <a:endParaRPr lang="en-US" altLang="zh-TW" sz="33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33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　</a:t>
            </a:r>
            <a:r>
              <a:rPr lang="zh-TW" altLang="en-US" sz="33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者帶來的力量</a:t>
            </a:r>
            <a:r>
              <a:rPr lang="en-US" altLang="zh-TW" sz="33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41959396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zh-TW" altLang="en-US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再生，就是力量。</a:t>
            </a:r>
            <a:r>
              <a:rPr lang="zh-TW" altLang="en-US" sz="31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（</a:t>
            </a:r>
            <a:r>
              <a:rPr lang="zh-TW" altLang="en-US" sz="31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西</a:t>
            </a:r>
            <a:r>
              <a:rPr lang="en-US" altLang="zh-TW" sz="31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1:21-27</a:t>
            </a:r>
            <a:r>
              <a:rPr lang="zh-TW" altLang="en-US" sz="31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）－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信息大綱</a:t>
            </a:r>
            <a:endParaRPr lang="zh-HK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23528" y="1600200"/>
            <a:ext cx="8496944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親歷再生，就是持守信仰的原動力。</a:t>
            </a:r>
            <a:r>
              <a:rPr lang="zh-TW" altLang="en-US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（</a:t>
            </a:r>
            <a:r>
              <a:rPr lang="en-US" altLang="zh-TW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21-23</a:t>
            </a:r>
            <a:r>
              <a:rPr lang="zh-TW" altLang="en-US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上</a:t>
            </a:r>
            <a:r>
              <a:rPr lang="zh-TW" altLang="en-US" sz="2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  <a:endParaRPr lang="en-US" altLang="zh-TW" sz="24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共鳴再生，就是同行關係的持久力。</a:t>
            </a:r>
            <a:r>
              <a:rPr lang="zh-TW" altLang="en-US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（</a:t>
            </a:r>
            <a:r>
              <a:rPr lang="en-US" altLang="zh-TW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23</a:t>
            </a:r>
            <a:r>
              <a:rPr lang="zh-TW" altLang="en-US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下</a:t>
            </a:r>
            <a:r>
              <a:rPr lang="en-US" altLang="zh-TW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-25</a:t>
            </a:r>
            <a:r>
              <a:rPr lang="zh-TW" altLang="en-US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  <a:endParaRPr lang="en-US" altLang="zh-TW" sz="24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3.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珍視再生，就是活出美善的自決力。</a:t>
            </a:r>
            <a:r>
              <a:rPr lang="zh-TW" altLang="en-US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（</a:t>
            </a:r>
            <a:r>
              <a:rPr lang="en-US" altLang="zh-TW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26-27</a:t>
            </a:r>
            <a:r>
              <a:rPr lang="zh-TW" altLang="en-US" sz="2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  <a:endParaRPr lang="en-US" altLang="zh-TW" sz="24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33138681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110</Words>
  <Application>Microsoft Office PowerPoint</Application>
  <PresentationFormat>如螢幕大小 (4:3)</PresentationFormat>
  <Paragraphs>19</Paragraphs>
  <Slides>3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3</vt:i4>
      </vt:variant>
    </vt:vector>
  </HeadingPairs>
  <TitlesOfParts>
    <vt:vector size="4" baseType="lpstr">
      <vt:lpstr>Office 佈景主題</vt:lpstr>
      <vt:lpstr>再生，就是力量。（西1:21-27）－信息思路</vt:lpstr>
      <vt:lpstr>再生，就是力量。（西1:21-27）－信息思路</vt:lpstr>
      <vt:lpstr>再生，就是力量。（西1:21-27）－信息大綱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再生，就是力量。（西1:21-27）</dc:title>
  <dc:creator>Matthew Yan</dc:creator>
  <cp:lastModifiedBy>Matthew Yan</cp:lastModifiedBy>
  <cp:revision>4</cp:revision>
  <dcterms:created xsi:type="dcterms:W3CDTF">2016-08-19T05:26:44Z</dcterms:created>
  <dcterms:modified xsi:type="dcterms:W3CDTF">2016-08-19T05:41:14Z</dcterms:modified>
</cp:coreProperties>
</file>