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729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8474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725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480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389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2139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523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6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24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332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678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36CC5-10CB-4B94-8DD3-6ECD947E80F7}" type="datetimeFigureOut">
              <a:rPr lang="zh-HK" altLang="en-US" smtClean="0"/>
              <a:t>5/8/2016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B10C-FEBB-4618-A360-4DB24FB3F94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8981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信仰不沉悶（西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1:15-20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上帝透過基督住在我們內心，將一切豐盛賜給我們。</a:t>
            </a:r>
            <a:endParaRPr lang="en-US" altLang="zh-TW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（西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1:19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TW" altLang="en-US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認識上帝所賜豐盛的本質與我們的關係，我們學習體</a:t>
            </a:r>
            <a:endParaRPr lang="en-US" altLang="zh-TW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會基督信仰真義。</a:t>
            </a:r>
          </a:p>
          <a:p>
            <a:pPr marL="0" indent="0">
              <a:buNone/>
            </a:pPr>
            <a:endParaRPr lang="zh-TW" altLang="en-US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講題啟發：</a:t>
            </a:r>
            <a:r>
              <a:rPr lang="en-US" altLang="zh-TW" sz="3900" b="1" i="1" u="sng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Church,Why</a:t>
            </a:r>
            <a:r>
              <a:rPr lang="en-US" altLang="zh-TW" sz="3900" b="1" i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Bother?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何必上教會？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en-US" altLang="zh-TW" sz="39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......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返教會是每周例行公事、不得不做、已被制</a:t>
            </a:r>
            <a:endParaRPr lang="en-US" altLang="zh-TW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約了的苦差，還是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4305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信仰不沉悶（西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1:15-20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基督信仰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帶來天堂的現實體驗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基督信仰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更新生命的存在感覺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(16-17)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基督信仰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締造人倫的永恆焦點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18)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基督信仰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喚醒靈魂的神聖渴望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(19-20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88613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150</Words>
  <Application>Microsoft Office PowerPoint</Application>
  <PresentationFormat>如螢幕大小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信仰不沉悶（西1:15-20）－信息思路</vt:lpstr>
      <vt:lpstr>信仰不沉悶（西1:15-20）－信息大綱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信仰不沉悶（西1:15-20）</dc:title>
  <dc:creator>Matthew Yan</dc:creator>
  <cp:lastModifiedBy>Matthew Yan</cp:lastModifiedBy>
  <cp:revision>7</cp:revision>
  <dcterms:created xsi:type="dcterms:W3CDTF">2016-08-05T01:31:28Z</dcterms:created>
  <dcterms:modified xsi:type="dcterms:W3CDTF">2016-08-05T05:43:37Z</dcterms:modified>
</cp:coreProperties>
</file>