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61" r:id="rId3"/>
    <p:sldId id="258" r:id="rId4"/>
    <p:sldId id="264" r:id="rId5"/>
    <p:sldId id="265" r:id="rId6"/>
    <p:sldId id="263" r:id="rId7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3AF80-29D9-4277-916D-80FE234FD6C0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534D-F70A-47EC-A45D-CF783D7526D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638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2450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0421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48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323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283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404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252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436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831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20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951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FC36-EDAF-4B99-B43F-79694F4270F5}" type="datetimeFigureOut">
              <a:rPr lang="zh-HK" altLang="en-US" smtClean="0"/>
              <a:t>29/7/2016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23D87-8708-4D78-A812-EF0DF9133E2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201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學做自己的「心靈園丁」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（西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1:9-14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－信息思路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我們信仰基督，是讓基督進注內心的空間，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作我們心靈的主宰。從此，我們的內在生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命擁有因基督而來</a:t>
            </a:r>
            <a:r>
              <a:rPr lang="zh-TW" altLang="en-US" b="1" dirty="0" smtClean="0">
                <a:latin typeface="新細明體"/>
                <a:ea typeface="新細明體"/>
              </a:rPr>
              <a:t>、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上帝的豐盛生命。基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督徒這內在生命，影響著我們外在生活。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針對當時一些信仰思想衝擊－西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2:16-17)</a:t>
            </a: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這次信息以「心靈花園」比喻信徒這個內心的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空間。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037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學做自己的「心靈園丁」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（西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1:9-14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－信息思路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比喻中的園主是上帝（基督），園主對這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個「心靈花園」有其原來的美意。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比喻中的園丁是我們，園丁學習與園主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（上帝）保持密切關係，好好打理自己的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「心靈花園」。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1183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學做自己的「心靈園丁」</a:t>
            </a:r>
            <a:r>
              <a:rPr lang="zh-TW" altLang="en-US" sz="2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（西</a:t>
            </a:r>
            <a:r>
              <a:rPr lang="en-US" altLang="zh-TW" sz="2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1:9-14</a:t>
            </a:r>
            <a:r>
              <a:rPr lang="zh-TW" altLang="en-US" sz="2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－</a:t>
            </a:r>
            <a:r>
              <a:rPr lang="zh-TW" altLang="en-US" sz="30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智慧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「貼近園主美意」的慎思明辨。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(9-10)</a:t>
            </a:r>
          </a:p>
          <a:p>
            <a:pPr marL="0" indent="0">
              <a:buNone/>
            </a:pPr>
            <a:endParaRPr lang="en-US" altLang="zh-TW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8122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HK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忍耐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「園林成長須時」的內心操練。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(11)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8652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HK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光明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「荒地變成花園」的生命恩典。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(12-13)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4026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HK" altLang="en-US" sz="3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愛子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「園主轉為園丁」的主權交換。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(14)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838257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135</Words>
  <Application>Microsoft Office PowerPoint</Application>
  <PresentationFormat>如螢幕大小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學做自己的「心靈園丁」（西1:9-14）－信息思路</vt:lpstr>
      <vt:lpstr>學做自己的「心靈園丁」（西1:9-14）－信息思路</vt:lpstr>
      <vt:lpstr>學做自己的「心靈園丁」（西1:9-14）－信息大綱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學做自己的[心靈園丁]西1:9-14</dc:title>
  <dc:creator>Matthew Yan</dc:creator>
  <cp:lastModifiedBy>Matthew Yan</cp:lastModifiedBy>
  <cp:revision>12</cp:revision>
  <cp:lastPrinted>2016-07-29T05:29:16Z</cp:lastPrinted>
  <dcterms:created xsi:type="dcterms:W3CDTF">2016-07-29T01:42:33Z</dcterms:created>
  <dcterms:modified xsi:type="dcterms:W3CDTF">2016-07-29T05:31:25Z</dcterms:modified>
</cp:coreProperties>
</file>