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  <p:sldMasterId id="2147491903" r:id="rId2"/>
  </p:sldMasterIdLst>
  <p:notesMasterIdLst>
    <p:notesMasterId r:id="rId5"/>
  </p:notesMasterIdLst>
  <p:sldIdLst>
    <p:sldId id="364" r:id="rId3"/>
    <p:sldId id="1865" r:id="rId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FF"/>
    <a:srgbClr val="FFD5FF"/>
    <a:srgbClr val="E37DBA"/>
    <a:srgbClr val="FFCCFF"/>
    <a:srgbClr val="FFFF99"/>
    <a:srgbClr val="3366CC"/>
    <a:srgbClr val="66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8" autoAdjust="0"/>
    <p:restoredTop sz="94645" autoAdjust="0"/>
  </p:normalViewPr>
  <p:slideViewPr>
    <p:cSldViewPr>
      <p:cViewPr>
        <p:scale>
          <a:sx n="93" d="100"/>
          <a:sy n="93" d="100"/>
        </p:scale>
        <p:origin x="-52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C69929A3-1ACE-4F51-9E64-84AF449681DF}" type="datetimeFigureOut">
              <a:rPr lang="zh-HK" altLang="en-US"/>
              <a:pPr>
                <a:defRPr/>
              </a:pPr>
              <a:t>13/7/2016</a:t>
            </a:fld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HK" altLang="en-US" noProof="0" smtClean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6813DAB8-406D-4934-9D6B-243AD34B43EA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097717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Arial" charset="0"/>
              <a:ea typeface="新細明體" charset="-120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5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C2210-076E-45D5-8EBC-DAD6AAC092D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338F4-D383-44E7-842F-039C855C548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484F0-02F4-468A-8108-FFE1A1251532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733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059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11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4619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3248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3517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788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71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9BA42-3736-4E19-B36F-B17DDA863C9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0079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414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5012D4-62BE-4EB8-B76D-A4D9EFF97F64}" type="datetimeFigureOut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13/7/2016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B430-3554-4020-8365-2AA143ECB58B}" type="slidenum">
              <a:rPr lang="zh-HK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HK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576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線接點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white"/>
              </a:solidFill>
              <a:latin typeface="Arial" charset="0"/>
              <a:ea typeface="新細明體" charset="-120"/>
            </a:endParaRPr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958D7-BECF-4756-BC51-A646C2DF944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C1926-6940-4504-AF7F-C26CF774B5B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Arial" charset="0"/>
              <a:ea typeface="新細明體" charset="-120"/>
            </a:endParaRPr>
          </a:p>
        </p:txBody>
      </p:sp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0E2-07D8-41E8-9BA8-8BC7B293BE7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2E5A2-78B4-490D-8D8B-13E0D436B84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1C24D-4D2E-42D4-92E7-F0B5E79CD32C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Arial" charset="0"/>
              <a:ea typeface="新細明體" charset="-120"/>
            </a:endParaRPr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A2AC-9A13-4D3E-9386-628C8CA1E62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21FC7-A10F-48D4-A056-4AFD976EA5D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Arial" charset="0"/>
              <a:ea typeface="新細明體" charset="-120"/>
            </a:endParaRPr>
          </a:p>
        </p:txBody>
      </p:sp>
      <p:sp>
        <p:nvSpPr>
          <p:cNvPr id="2053" name="文字版面配置區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HK" smtClean="0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0A22E">
                    <a:shade val="75000"/>
                  </a:srgbClr>
                </a:solidFill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fld id="{FEFBABD2-F5C1-467B-8054-E6EA1FB1ACE9}" type="slidenum">
              <a:rPr lang="zh-TW" altLang="en-US"/>
              <a:pPr>
                <a:defRPr/>
              </a:pPr>
              <a:t>‹#›</a:t>
            </a:fld>
            <a:endParaRPr lang="en-US" altLang="zh-TW" dirty="0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Arial" charset="0"/>
              <a:ea typeface="新細明體" charset="-120"/>
            </a:endParaRPr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Arial" charset="0"/>
              <a:ea typeface="新細明體" charset="-12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871" r:id="rId1"/>
    <p:sldLayoutId id="2147489872" r:id="rId2"/>
    <p:sldLayoutId id="2147489873" r:id="rId3"/>
    <p:sldLayoutId id="2147489874" r:id="rId4"/>
    <p:sldLayoutId id="2147489875" r:id="rId5"/>
    <p:sldLayoutId id="2147489876" r:id="rId6"/>
    <p:sldLayoutId id="2147489877" r:id="rId7"/>
    <p:sldLayoutId id="2147489878" r:id="rId8"/>
    <p:sldLayoutId id="2147489879" r:id="rId9"/>
    <p:sldLayoutId id="2147489880" r:id="rId10"/>
    <p:sldLayoutId id="21474898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ea typeface="微軟正黑體" pitchFamily="34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5B5012D4-62BE-4EB8-B76D-A4D9EFF97F64}" type="datetimeFigureOut">
              <a:rPr kumimoji="0" lang="zh-HK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13/7/2016</a:t>
            </a:fld>
            <a:endParaRPr kumimoji="0" lang="zh-HK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HK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3EC9B430-3554-4020-8365-2AA143ECB58B}" type="slidenum">
              <a:rPr kumimoji="0" lang="zh-HK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HK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</p:spTree>
    <p:extLst>
      <p:ext uri="{BB962C8B-B14F-4D97-AF65-F5344CB8AC3E}">
        <p14:creationId xmlns:p14="http://schemas.microsoft.com/office/powerpoint/2010/main" val="1412854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1904" r:id="rId1"/>
    <p:sldLayoutId id="2147491905" r:id="rId2"/>
    <p:sldLayoutId id="2147491906" r:id="rId3"/>
    <p:sldLayoutId id="2147491907" r:id="rId4"/>
    <p:sldLayoutId id="2147491908" r:id="rId5"/>
    <p:sldLayoutId id="2147491909" r:id="rId6"/>
    <p:sldLayoutId id="2147491910" r:id="rId7"/>
    <p:sldLayoutId id="2147491911" r:id="rId8"/>
    <p:sldLayoutId id="2147491912" r:id="rId9"/>
    <p:sldLayoutId id="2147491913" r:id="rId10"/>
    <p:sldLayoutId id="214749191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0" name="圖片 1" descr="C:\Documents and Settings\Hung Hung\Local Settings\Temporary Internet Files\Content.IE5\Z0N4ZVGD\MP900177808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975"/>
            <a:ext cx="9144000" cy="566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7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12001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0" lang="zh-TW" altLang="en-US" sz="3600" b="1" dirty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經文：可</a:t>
            </a:r>
            <a:r>
              <a:rPr kumimoji="0" lang="en-US" altLang="zh-TW" sz="3600" b="1" dirty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6:14-28 </a:t>
            </a:r>
            <a:r>
              <a:rPr kumimoji="0" lang="en-US" altLang="zh-TW" sz="3600" b="1" dirty="0" smtClean="0">
                <a:solidFill>
                  <a:srgbClr val="FBEEC9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HK" sz="36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標楷體"/>
                <a:cs typeface="新細明體"/>
              </a:rPr>
              <a:t>44-45</a:t>
            </a:r>
            <a:r>
              <a:rPr lang="zh-TW" altLang="zh-HK" sz="36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ea typeface="標楷體"/>
                <a:cs typeface="新細明體"/>
              </a:rPr>
              <a:t>頁</a:t>
            </a:r>
            <a:r>
              <a:rPr kumimoji="0" lang="en-US" altLang="zh-TW" sz="3600" b="1" dirty="0" smtClean="0">
                <a:solidFill>
                  <a:srgbClr val="FBEEC9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kumimoji="0" lang="en-US" altLang="zh-TW" sz="3600" b="1" dirty="0" smtClean="0">
              <a:solidFill>
                <a:srgbClr val="FFFF00"/>
              </a:solidFill>
              <a:latin typeface="標楷體" pitchFamily="65" charset="-120"/>
              <a:ea typeface="標楷體" pitchFamily="65" charset="-120"/>
            </a:endParaRPr>
          </a:p>
          <a:p>
            <a:pPr algn="ctr">
              <a:defRPr/>
            </a:pPr>
            <a:r>
              <a:rPr kumimoji="0" lang="zh-TW" altLang="en-US" sz="3600" b="1" dirty="0" smtClean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講題</a:t>
            </a:r>
            <a:r>
              <a:rPr kumimoji="0" lang="en-US" altLang="zh-TW" sz="3600" b="1" dirty="0" smtClean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︰</a:t>
            </a:r>
            <a:r>
              <a:rPr kumimoji="0" lang="zh-TW" altLang="en-US" sz="3600" b="1" dirty="0">
                <a:solidFill>
                  <a:srgbClr val="FFFFCC"/>
                </a:solidFill>
                <a:latin typeface="標楷體" pitchFamily="65" charset="-120"/>
                <a:ea typeface="標楷體" pitchFamily="65" charset="-120"/>
              </a:rPr>
              <a:t>人生的抉擇</a:t>
            </a:r>
            <a:endParaRPr kumimoji="0" lang="en-US" altLang="zh-TW" sz="3000" b="1" spc="200" dirty="0">
              <a:solidFill>
                <a:srgbClr val="FFFFCC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552" y="260648"/>
            <a:ext cx="799288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講道大綱：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人生中最重要的決定 </a:t>
            </a:r>
            <a:r>
              <a:rPr kumimoji="0" lang="zh-TW" altLang="zh-HK" sz="3200" dirty="0" smtClean="0">
                <a:solidFill>
                  <a:prstClr val="black"/>
                </a:solidFill>
                <a:latin typeface="Calibri"/>
                <a:ea typeface="新細明體"/>
              </a:rPr>
              <a:t>：</a:t>
            </a:r>
            <a:endParaRPr kumimoji="0" lang="en-US" altLang="zh-TW" sz="3200" dirty="0" smtClean="0">
              <a:solidFill>
                <a:prstClr val="black"/>
              </a:solidFill>
              <a:latin typeface="Calibri"/>
              <a:ea typeface="新細明體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HK" sz="3200" dirty="0" smtClean="0">
                <a:solidFill>
                  <a:prstClr val="black"/>
                </a:solidFill>
                <a:latin typeface="Calibri"/>
                <a:ea typeface="新細明體"/>
              </a:rPr>
              <a:t>Bible  </a:t>
            </a:r>
            <a:r>
              <a:rPr kumimoji="0" lang="en-US" altLang="zh-HK" sz="3200" dirty="0">
                <a:solidFill>
                  <a:prstClr val="black"/>
                </a:solidFill>
                <a:latin typeface="Calibri"/>
                <a:ea typeface="新細明體"/>
              </a:rPr>
              <a:t>(Basic Information Before Leaving Earth)</a:t>
            </a:r>
            <a:endParaRPr kumimoji="0" lang="zh-TW" altLang="zh-HK" sz="3200" dirty="0">
              <a:solidFill>
                <a:prstClr val="black"/>
              </a:solidFill>
              <a:latin typeface="Calibri"/>
              <a:ea typeface="新細明體"/>
            </a:endParaRPr>
          </a:p>
          <a:p>
            <a:pPr marL="1428750" lvl="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親人與義人</a:t>
            </a:r>
          </a:p>
          <a:p>
            <a:pPr marL="1428750" lvl="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情慾與節制</a:t>
            </a:r>
          </a:p>
          <a:p>
            <a:pPr marL="1428750" lvl="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情緒與理智</a:t>
            </a:r>
          </a:p>
          <a:p>
            <a:pPr marL="1428750" lvl="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面子與良知</a:t>
            </a:r>
          </a:p>
          <a:p>
            <a:pPr marL="1428750" lvl="2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rabicParenR"/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抉擇的後果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HK" sz="3200" dirty="0">
                <a:solidFill>
                  <a:prstClr val="black"/>
                </a:solidFill>
                <a:latin typeface="Calibri"/>
                <a:ea typeface="新細明體"/>
              </a:rPr>
              <a:t> </a:t>
            </a:r>
            <a:endParaRPr kumimoji="0" lang="zh-TW" altLang="zh-HK" sz="3200" dirty="0">
              <a:solidFill>
                <a:prstClr val="black"/>
              </a:solidFill>
              <a:latin typeface="Calibri"/>
              <a:ea typeface="新細明體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甚麼因素最影響你的決定？</a:t>
            </a: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你會如何靠著神的恩典，尋求神的指引，來決定人生的方向</a:t>
            </a:r>
            <a:r>
              <a:rPr kumimoji="0" lang="zh-TW" altLang="zh-HK" sz="3200" dirty="0" smtClean="0">
                <a:solidFill>
                  <a:prstClr val="black"/>
                </a:solidFill>
                <a:latin typeface="Calibri"/>
                <a:ea typeface="新細明體"/>
              </a:rPr>
              <a:t>？</a:t>
            </a:r>
            <a:endParaRPr kumimoji="0" lang="en-US" altLang="zh-TW" sz="3200" dirty="0" smtClean="0">
              <a:solidFill>
                <a:prstClr val="black"/>
              </a:solidFill>
              <a:latin typeface="Calibri"/>
              <a:ea typeface="新細明體"/>
            </a:endParaRPr>
          </a:p>
          <a:p>
            <a:pPr marL="514350" indent="-514350" fontAlgn="auto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kumimoji="0" lang="zh-TW" altLang="zh-HK" sz="3200" dirty="0" smtClean="0">
                <a:solidFill>
                  <a:prstClr val="black"/>
                </a:solidFill>
                <a:latin typeface="Calibri"/>
                <a:ea typeface="新細明體"/>
              </a:rPr>
              <a:t>辨識</a:t>
            </a:r>
            <a:r>
              <a:rPr kumimoji="0" lang="zh-TW" altLang="zh-HK" sz="3200" dirty="0">
                <a:solidFill>
                  <a:prstClr val="black"/>
                </a:solidFill>
                <a:latin typeface="Calibri"/>
                <a:ea typeface="新細明體"/>
              </a:rPr>
              <a:t>禱告</a:t>
            </a:r>
          </a:p>
        </p:txBody>
      </p:sp>
    </p:spTree>
    <p:extLst>
      <p:ext uri="{BB962C8B-B14F-4D97-AF65-F5344CB8AC3E}">
        <p14:creationId xmlns:p14="http://schemas.microsoft.com/office/powerpoint/2010/main" val="166425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旅程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4212</TotalTime>
  <Words>48</Words>
  <Application>Microsoft Office PowerPoint</Application>
  <PresentationFormat>如螢幕大小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2</vt:i4>
      </vt:variant>
      <vt:variant>
        <vt:lpstr>投影片標題</vt:lpstr>
      </vt:variant>
      <vt:variant>
        <vt:i4>2</vt:i4>
      </vt:variant>
    </vt:vector>
  </HeadingPairs>
  <TitlesOfParts>
    <vt:vector size="4" baseType="lpstr">
      <vt:lpstr>2_旅程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Hau's family</dc:creator>
  <cp:lastModifiedBy>Matthew Yan</cp:lastModifiedBy>
  <cp:revision>313</cp:revision>
  <dcterms:created xsi:type="dcterms:W3CDTF">2006-05-13T03:51:46Z</dcterms:created>
  <dcterms:modified xsi:type="dcterms:W3CDTF">2016-07-13T08:19:46Z</dcterms:modified>
</cp:coreProperties>
</file>