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447B-3F80-4425-88D5-19C8261C1A72}" type="datetimeFigureOut">
              <a:rPr lang="zh-HK" altLang="en-US" smtClean="0"/>
              <a:t>2/7/2016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8406-87AA-4C3A-848B-912598769A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2284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447B-3F80-4425-88D5-19C8261C1A72}" type="datetimeFigureOut">
              <a:rPr lang="zh-HK" altLang="en-US" smtClean="0"/>
              <a:t>2/7/2016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8406-87AA-4C3A-848B-912598769A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1334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447B-3F80-4425-88D5-19C8261C1A72}" type="datetimeFigureOut">
              <a:rPr lang="zh-HK" altLang="en-US" smtClean="0"/>
              <a:t>2/7/2016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8406-87AA-4C3A-848B-912598769A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9145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447B-3F80-4425-88D5-19C8261C1A72}" type="datetimeFigureOut">
              <a:rPr lang="zh-HK" altLang="en-US" smtClean="0"/>
              <a:t>2/7/2016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8406-87AA-4C3A-848B-912598769A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8579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447B-3F80-4425-88D5-19C8261C1A72}" type="datetimeFigureOut">
              <a:rPr lang="zh-HK" altLang="en-US" smtClean="0"/>
              <a:t>2/7/2016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8406-87AA-4C3A-848B-912598769A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4815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447B-3F80-4425-88D5-19C8261C1A72}" type="datetimeFigureOut">
              <a:rPr lang="zh-HK" altLang="en-US" smtClean="0"/>
              <a:t>2/7/2016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8406-87AA-4C3A-848B-912598769A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8149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447B-3F80-4425-88D5-19C8261C1A72}" type="datetimeFigureOut">
              <a:rPr lang="zh-HK" altLang="en-US" smtClean="0"/>
              <a:t>2/7/2016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8406-87AA-4C3A-848B-912598769A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14694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447B-3F80-4425-88D5-19C8261C1A72}" type="datetimeFigureOut">
              <a:rPr lang="zh-HK" altLang="en-US" smtClean="0"/>
              <a:t>2/7/2016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8406-87AA-4C3A-848B-912598769A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4013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447B-3F80-4425-88D5-19C8261C1A72}" type="datetimeFigureOut">
              <a:rPr lang="zh-HK" altLang="en-US" smtClean="0"/>
              <a:t>2/7/2016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8406-87AA-4C3A-848B-912598769A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3228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447B-3F80-4425-88D5-19C8261C1A72}" type="datetimeFigureOut">
              <a:rPr lang="zh-HK" altLang="en-US" smtClean="0"/>
              <a:t>2/7/2016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8406-87AA-4C3A-848B-912598769A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068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447B-3F80-4425-88D5-19C8261C1A72}" type="datetimeFigureOut">
              <a:rPr lang="zh-HK" altLang="en-US" smtClean="0"/>
              <a:t>2/7/2016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8406-87AA-4C3A-848B-912598769A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9823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447B-3F80-4425-88D5-19C8261C1A72}" type="datetimeFigureOut">
              <a:rPr lang="zh-HK" altLang="en-US" smtClean="0"/>
              <a:t>2/7/2016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98406-87AA-4C3A-848B-912598769A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4143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感恩的力量（西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1:1-8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）－認識＜歌羅西書＞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其中一封有關基督論書信（西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1:15-20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）。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上帝的豐盛透過基督耶穌藏於我們內心。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我們學習內心帶著天上的盼望，度過地上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的生活。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451818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感恩的力量（西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1:1-8</a:t>
            </a:r>
            <a:r>
              <a:rPr lang="zh-TW" altLang="en-US" sz="36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感恩的力量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連繫於注視永恆的內程。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(1-5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感恩的力量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植根在人神復和的關係。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感恩的力量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散發到互動成長的外程。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(7-8)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79186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119</Words>
  <Application>Microsoft Office PowerPoint</Application>
  <PresentationFormat>如螢幕大小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感恩的力量（西1:1-8）－認識＜歌羅西書＞</vt:lpstr>
      <vt:lpstr>感恩的力量（西1:1-8）－信息大綱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感恩的力量（西1:1-8）</dc:title>
  <dc:creator>Matthew Yan</dc:creator>
  <cp:lastModifiedBy>Matthew Yan</cp:lastModifiedBy>
  <cp:revision>6</cp:revision>
  <cp:lastPrinted>2016-07-02T05:07:42Z</cp:lastPrinted>
  <dcterms:created xsi:type="dcterms:W3CDTF">2016-07-02T04:29:40Z</dcterms:created>
  <dcterms:modified xsi:type="dcterms:W3CDTF">2016-07-02T05:08:58Z</dcterms:modified>
</cp:coreProperties>
</file>