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BFD4-9847-43F5-B906-E8A2B6EF42F6}" type="datetimeFigureOut">
              <a:rPr lang="zh-HK" altLang="en-US" smtClean="0"/>
              <a:t>24/6/2016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644C-A780-4629-AD1E-43BB6BA2D26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8681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BFD4-9847-43F5-B906-E8A2B6EF42F6}" type="datetimeFigureOut">
              <a:rPr lang="zh-HK" altLang="en-US" smtClean="0"/>
              <a:t>24/6/2016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644C-A780-4629-AD1E-43BB6BA2D26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1373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BFD4-9847-43F5-B906-E8A2B6EF42F6}" type="datetimeFigureOut">
              <a:rPr lang="zh-HK" altLang="en-US" smtClean="0"/>
              <a:t>24/6/2016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644C-A780-4629-AD1E-43BB6BA2D26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74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BFD4-9847-43F5-B906-E8A2B6EF42F6}" type="datetimeFigureOut">
              <a:rPr lang="zh-HK" altLang="en-US" smtClean="0"/>
              <a:t>24/6/2016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644C-A780-4629-AD1E-43BB6BA2D26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54634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BFD4-9847-43F5-B906-E8A2B6EF42F6}" type="datetimeFigureOut">
              <a:rPr lang="zh-HK" altLang="en-US" smtClean="0"/>
              <a:t>24/6/2016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644C-A780-4629-AD1E-43BB6BA2D26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9083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BFD4-9847-43F5-B906-E8A2B6EF42F6}" type="datetimeFigureOut">
              <a:rPr lang="zh-HK" altLang="en-US" smtClean="0"/>
              <a:t>24/6/2016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644C-A780-4629-AD1E-43BB6BA2D26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028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BFD4-9847-43F5-B906-E8A2B6EF42F6}" type="datetimeFigureOut">
              <a:rPr lang="zh-HK" altLang="en-US" smtClean="0"/>
              <a:t>24/6/2016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644C-A780-4629-AD1E-43BB6BA2D26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38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BFD4-9847-43F5-B906-E8A2B6EF42F6}" type="datetimeFigureOut">
              <a:rPr lang="zh-HK" altLang="en-US" smtClean="0"/>
              <a:t>24/6/2016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644C-A780-4629-AD1E-43BB6BA2D26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132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BFD4-9847-43F5-B906-E8A2B6EF42F6}" type="datetimeFigureOut">
              <a:rPr lang="zh-HK" altLang="en-US" smtClean="0"/>
              <a:t>24/6/2016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644C-A780-4629-AD1E-43BB6BA2D26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563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BFD4-9847-43F5-B906-E8A2B6EF42F6}" type="datetimeFigureOut">
              <a:rPr lang="zh-HK" altLang="en-US" smtClean="0"/>
              <a:t>24/6/2016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644C-A780-4629-AD1E-43BB6BA2D26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78327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BFD4-9847-43F5-B906-E8A2B6EF42F6}" type="datetimeFigureOut">
              <a:rPr lang="zh-HK" altLang="en-US" smtClean="0"/>
              <a:t>24/6/2016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644C-A780-4629-AD1E-43BB6BA2D26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645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BBFD4-9847-43F5-B906-E8A2B6EF42F6}" type="datetimeFigureOut">
              <a:rPr lang="zh-HK" altLang="en-US" smtClean="0"/>
              <a:t>24/6/2016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5644C-A780-4629-AD1E-43BB6BA2D26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500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高山低谷（創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3:1-24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11256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創世記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章的內容並不是教科書，而是象徵人生的信仰信息；記載了建立基督徒世界觀所需的一切。</a:t>
            </a:r>
          </a:p>
          <a:p>
            <a:pPr marL="0" indent="0">
              <a:buNone/>
            </a:pPr>
            <a:endParaRPr lang="zh-TW" altLang="en-US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AutoNum type="arabicPeriod" startAt="2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章記述人受魔鬼煽動，自我迷失，生命墜落，心靈與上帝、別人及自己產生隔膜。上帝介入人類，引導人重尋生命。</a:t>
            </a:r>
          </a:p>
          <a:p>
            <a:pPr marL="0" indent="0">
              <a:buNone/>
            </a:pPr>
            <a:endParaRPr lang="zh-TW" altLang="en-US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AutoNum type="arabicPeriod" startAt="3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受造世界象徵人生。在人生中，我們會經歷生命靠近上帝的「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高山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」體會，也會嚐到生命遠離上帝的「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低谷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」體會。從這些體會中，我們學習修正自己的心態，也學習珍惜上帝的恩典。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10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高山低谷（創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3:1-24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迷失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以為走向高山，其實步入低谷。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(1-7)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醒覺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感悟高山召喚，反照低谷境況。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(8-13)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公義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正視低谷後果，驟見高山路徑。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(14-19)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恩典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雖經低谷歷程，卻擁高山護庇。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(20-24)</a:t>
            </a:r>
            <a:endParaRPr lang="zh-HK" altLang="en-US" sz="2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410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198</Words>
  <Application>Microsoft Office PowerPoint</Application>
  <PresentationFormat>如螢幕大小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高山低谷（創3:1-24）－－信息思路</vt:lpstr>
      <vt:lpstr>高山低谷（創3:1-24）－－信息大綱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高山低谷（創3:1-24）－－信息思路</dc:title>
  <dc:creator>Matthew Yan</dc:creator>
  <cp:lastModifiedBy>Matthew Yan</cp:lastModifiedBy>
  <cp:revision>3</cp:revision>
  <dcterms:created xsi:type="dcterms:W3CDTF">2016-06-24T03:05:38Z</dcterms:created>
  <dcterms:modified xsi:type="dcterms:W3CDTF">2016-06-24T03:18:00Z</dcterms:modified>
</cp:coreProperties>
</file>