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2539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858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11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797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965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325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185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257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98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998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18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651F3-950A-4E78-A630-468690546C2A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23461-F485-4715-AD95-BF2BC914CB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051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男女幸不同（創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2:18-25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章的內容並不是教科書，而是象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徵人生的信仰信息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;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記載了建立基督徒世界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觀所需的一切。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章是以造物主的角度看世界，第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章是以人的角度看世界，描述人與不同層面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的關係。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159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男女幸不同（創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2:18-25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男女兩性的差別反映被造生命互相維繫的信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仰價值，這種價值透過婚姻關係體驗至深。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被造的世界象徵人生，我們透過認識這種互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相維繫的信仰價值，學習自我生命成長及人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際關係。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52005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男女幸不同（創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2:18-25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走進內心，體會男女不同所展現的新視野。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(18-20)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欣賞差異，體會男女不同所締造的新關係。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(21-23)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放下過去，體會男女不同所反映的新自己。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(24-25)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835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206</Words>
  <Application>Microsoft Office PowerPoint</Application>
  <PresentationFormat>如螢幕大小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男女幸不同（創2:18-25）－－信息思路</vt:lpstr>
      <vt:lpstr>男女幸不同（創2:18-25）－－信息思路</vt:lpstr>
      <vt:lpstr>男女幸不同（創2:18-25）－－信息大綱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男女幸不同 創2:18-25 </dc:title>
  <dc:creator>Matthew Yan</dc:creator>
  <cp:lastModifiedBy>Matthew Yan</cp:lastModifiedBy>
  <cp:revision>6</cp:revision>
  <dcterms:created xsi:type="dcterms:W3CDTF">2016-06-17T01:35:49Z</dcterms:created>
  <dcterms:modified xsi:type="dcterms:W3CDTF">2016-06-17T01:45:55Z</dcterms:modified>
</cp:coreProperties>
</file>