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9058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747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058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148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245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70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21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322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3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995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6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50D85-5D3B-4666-A001-A18F98B029A9}" type="datetimeFigureOut">
              <a:rPr lang="zh-HK" altLang="en-US" smtClean="0"/>
              <a:t>3/6/2016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577E-85D2-4B47-BF88-281001192AE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4361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重遇生命中的朋友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（創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2:4-17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章的內容並不是教科書，而是象徵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人生的信仰信息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;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記載了建立基督徒世界觀所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需的一切。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章是以造物主的角度看世界，第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是以人的角度看世界，描述人與不同層面的關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係。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被造的世界象徵人生，我們學習認識及重建人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生中的關係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重遇生命中的朋友。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204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重遇生命中的朋友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（創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2:4-17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－－信息大綱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啟動人神關係的朋友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靈魂的氣息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(4-7)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增添生活動力的朋友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豐盛的賜予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(8-14)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展現人生意義的朋友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工作的召命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守護和諧心靈的朋友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自限的醒覺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(16-17)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6327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95</Words>
  <Application>Microsoft Office PowerPoint</Application>
  <PresentationFormat>如螢幕大小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重遇生命中的朋友（創2:4-17）－－信息思路</vt:lpstr>
      <vt:lpstr>重遇生命中的朋友（創2:4-17）－－信息大綱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重遇生命中的朋友 創2:4-17</dc:title>
  <dc:creator>Matthew Yan</dc:creator>
  <cp:lastModifiedBy>Matthew Yan</cp:lastModifiedBy>
  <cp:revision>4</cp:revision>
  <dcterms:created xsi:type="dcterms:W3CDTF">2016-06-03T01:32:41Z</dcterms:created>
  <dcterms:modified xsi:type="dcterms:W3CDTF">2016-06-03T06:20:08Z</dcterms:modified>
</cp:coreProperties>
</file>