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617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983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70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118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1088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314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594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177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2716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034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413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5ABA0-5E7E-4ED1-96F0-3D69F7590BAB}" type="datetimeFigureOut">
              <a:rPr lang="zh-HK" altLang="en-US" smtClean="0"/>
              <a:t>29/4/2016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BC3D-F4A3-437B-9053-C7FBCB7B639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440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氣質（創</a:t>
            </a: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1:20-25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528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氣質（創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1:20-25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承上修訂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光體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太陽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月亮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30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星星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應是與第一個創造秩序連上關係。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章的內容並不是教科書，而是象徵人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生的信仰信息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記載了建立基督徒世界觀所需的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一切。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將第五個秩序，海和天的生物與第六個秩序的動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物一併思考。海洋、陸地及天空的生物，各有生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活的特色。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象徵人生中，各人有不同的恩賜、氣質和能力，　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各自各精采，活現上帝的心意。</a:t>
            </a:r>
            <a:endParaRPr lang="zh-HK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36452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氣質（創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1:20-25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敏銳對氣質的發現，重塑個人生命。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(20-21)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學習對氣質的價值，共鳴別人成長。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擴闊對氣質的視野，豐富信仰體驗。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(24-25)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43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氣質（創1:20-25）</vt:lpstr>
      <vt:lpstr>氣質（創1:20-25）－－信息思路</vt:lpstr>
      <vt:lpstr>氣質（創1:20-25）－－信息大綱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氣質（創1:20-25）</dc:title>
  <dc:creator>Matthew Yan</dc:creator>
  <cp:lastModifiedBy>Matthew Yan</cp:lastModifiedBy>
  <cp:revision>4</cp:revision>
  <dcterms:created xsi:type="dcterms:W3CDTF">2016-04-29T02:31:52Z</dcterms:created>
  <dcterms:modified xsi:type="dcterms:W3CDTF">2016-04-29T03:01:26Z</dcterms:modified>
</cp:coreProperties>
</file>