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72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826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36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586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34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072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783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965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249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638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869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D36BB-B280-45AC-9E80-34C17D883A07}" type="datetimeFigureOut">
              <a:rPr lang="zh-HK" altLang="en-US" smtClean="0"/>
              <a:t>20/5/2016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6F6F-AEC0-41D4-85DB-B6B6F137B91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11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慢活（創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創世記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章的內容並不是教科書，而是象徵人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生的信仰信息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; 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記載了建立基督徒世界觀所需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的一切。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第七個創造秩序，是創造的最後秩序。完成六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個創造，在第七個秩序，上帝安息了。上帝安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息，反映祂對被造世界的態度。安息的意思並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不是休息，而是進到新的境界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一種滿足和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諧的狀態。</a:t>
            </a:r>
          </a:p>
          <a:p>
            <a:pPr marL="0" indent="0">
              <a:buNone/>
            </a:pP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119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慢活（創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被造的世界象徵我們的人生。當我們跟隨上帝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世界的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態度，幫助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我們以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安息的心境，處於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造的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人生。在上帝同在之下，心靈學習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境界</a:t>
            </a: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朝向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一種滿足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和諧的狀態。</a:t>
            </a:r>
          </a:p>
          <a:p>
            <a:pPr marL="0" indent="0">
              <a:buNone/>
            </a:pPr>
            <a:endParaRPr lang="en-US" altLang="zh-TW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實踐於信仰和生活，安息日可以是一些時間上的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編配程序，但更重要是一份連繫於上帝同在的心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境，讓生命不斷更新。這種心境沒有時間和地點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的限制，盼望一直到永遠。</a:t>
            </a:r>
            <a:endParaRPr lang="zh-HK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53143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慢活（創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慢活。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每個生物、事件、過程或物品都有它與生俱來的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時間或步調，有它自己的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tempo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giusto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（正確的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速度）。卡爾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•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歐諾黑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慢活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，頁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48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4055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慢活（創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滿足於上帝的賜予，豐富生活體會。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沉澱於上帝的同在，深化生命成長。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回歸於上帝的交往，重獲內心動力。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36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114</Words>
  <Application>Microsoft Office PowerPoint</Application>
  <PresentationFormat>如螢幕大小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慢活（創2:1-3）－－信息思路</vt:lpstr>
      <vt:lpstr>慢活（創2:1-3）－－信息思路</vt:lpstr>
      <vt:lpstr>慢活（創2:1-3）－－信息思路</vt:lpstr>
      <vt:lpstr>慢活（創2:1-3）－－信息大綱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慢活</dc:title>
  <dc:creator>Matthew Yan</dc:creator>
  <cp:lastModifiedBy>Matthew Yan</cp:lastModifiedBy>
  <cp:revision>8</cp:revision>
  <dcterms:created xsi:type="dcterms:W3CDTF">2016-05-20T01:33:27Z</dcterms:created>
  <dcterms:modified xsi:type="dcterms:W3CDTF">2016-05-20T04:36:41Z</dcterms:modified>
</cp:coreProperties>
</file>