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69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47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88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469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590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325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581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005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766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53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315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19CB2-5E79-4E3F-8AF3-B52F87530ECB}" type="datetimeFigureOut">
              <a:rPr lang="zh-HK" altLang="en-US" smtClean="0"/>
              <a:t>13/5/2016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19C94-DC71-442B-9325-6BBA13884CE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525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靈魂的樣貌（創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1:26-31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586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靈魂的樣貌（創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1:26-31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章的內容並不是教科書，而是象徵人生的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信仰信息；並記載了建立基督徒世界觀所需的一切。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第六個秩序創造人類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擁有上帝形象和樣式的被造物。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形象有畫像或塑像的意思，樣式是比較抽象地表達相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似。形象和樣式兩字本身是相連的字眼，有互相加强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的作用。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形象樣式賦予人類在大自然中有獨特的角色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自然科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。經文作為象徵人生信仰的信息，人擁有上帝的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形象樣式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，是幫助我們建立人生各樣關係的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本質。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0663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靈魂的樣貌（創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1:26-31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驅策我們緊握人生的尊貴權責。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鼓勵我們深化關係的美善價值。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(27-28)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引導我們跟隨上帝的謙遜態度。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(29-31)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926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83</Words>
  <Application>Microsoft Office PowerPoint</Application>
  <PresentationFormat>如螢幕大小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靈魂的樣貌（創1:26-31）</vt:lpstr>
      <vt:lpstr>靈魂的樣貌（創1:26-31）－－信息思路</vt:lpstr>
      <vt:lpstr>靈魂的樣貌（創1:26-31）－－信息大綱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靈魂的樣貌（創1:26-31）</dc:title>
  <dc:creator>Matthew Yan</dc:creator>
  <cp:lastModifiedBy>Matthew Yan</cp:lastModifiedBy>
  <cp:revision>2</cp:revision>
  <dcterms:created xsi:type="dcterms:W3CDTF">2016-05-13T05:15:53Z</dcterms:created>
  <dcterms:modified xsi:type="dcterms:W3CDTF">2016-05-13T05:32:36Z</dcterms:modified>
</cp:coreProperties>
</file>