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31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686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90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164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79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94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481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250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75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499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462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488E-BB36-4207-A2DA-40104E1DA3A4}" type="datetimeFigureOut">
              <a:rPr lang="zh-HK" altLang="en-US" smtClean="0"/>
              <a:t>1/4/2016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7D5DD-1398-4065-A2D7-DEB336B5A3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73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追本溯源（羅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．裝修工程之本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服事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．康泉成長之本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歷史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．救贖生命之本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預先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．成聖路徑之本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4461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追本溯源（羅5:8）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追本溯源（羅5:8）</dc:title>
  <dc:creator>Matthew Yan</dc:creator>
  <cp:lastModifiedBy>Matthew Yan</cp:lastModifiedBy>
  <cp:revision>3</cp:revision>
  <dcterms:created xsi:type="dcterms:W3CDTF">2016-04-01T03:03:06Z</dcterms:created>
  <dcterms:modified xsi:type="dcterms:W3CDTF">2016-04-01T03:08:17Z</dcterms:modified>
</cp:coreProperties>
</file>