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275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809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497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357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171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93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068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862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07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591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010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6184-828E-47A3-BBFD-496E6BF21C2D}" type="datetimeFigureOut">
              <a:rPr lang="zh-HK" altLang="en-US" smtClean="0"/>
              <a:t>25/4/2016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8C266-96CE-4EBC-A32A-AF4AF3F2E61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132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擁抱每一天（創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1:14-19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8738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擁抱每一天（創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1:14-19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章的內容並不是教科書，而是象徵人生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的信仰信息，並建立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基督徒世界觀所需的一切。</a:t>
            </a:r>
            <a:endPara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3.14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節中的「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光體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」，原文解作帶著光或光的盛載體。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第四個創造秩序，是</a:t>
            </a:r>
            <a:r>
              <a:rPr lang="zh-TW" altLang="en-US" sz="28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28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第一個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秩序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光源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建立了關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係；後者是隱藏的，前者是可見的。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太陽、月亮及星辰是上帝美好的禮物，定出各種節令。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各種節令象徵人生不同的循環際遇，我們在其中學習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上帝的引導及恩典。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7660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擁抱每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一天（創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1:14-19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分開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認識生命的循環節奏。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(14-15)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權衡自己的限量人生。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普照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珍惜各樣的美好時光。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(17-19)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430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78</Words>
  <Application>Microsoft Office PowerPoint</Application>
  <PresentationFormat>如螢幕大小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擁抱每一天（創1:14-19）</vt:lpstr>
      <vt:lpstr>擁抱每一天（創1:14-19）－－信息思路</vt:lpstr>
      <vt:lpstr>擁抱每一天（創1:14-19）－－信息大綱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擁抱每一天（創1:14-19）</dc:title>
  <dc:creator>Matthew Yan</dc:creator>
  <cp:lastModifiedBy>Matthew Yan</cp:lastModifiedBy>
  <cp:revision>5</cp:revision>
  <dcterms:created xsi:type="dcterms:W3CDTF">2016-04-22T01:29:20Z</dcterms:created>
  <dcterms:modified xsi:type="dcterms:W3CDTF">2016-04-25T06:34:00Z</dcterms:modified>
</cp:coreProperties>
</file>