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7545489-83BB-4C31-8F48-DB90EFE72F55}" type="datetimeFigureOut">
              <a:rPr lang="zh-HK" altLang="en-US" smtClean="0"/>
              <a:t>8/4/2016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7EE40F1-6EDE-4757-9872-97C1570F42F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生命傳承的藝術（創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1:9-13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401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066856" cy="70609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生命傳承的藝術（創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1:9-13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80920" cy="4374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章記載了建立基督徒世界觀所需的　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一切。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章的內容並不是教科書，而是象徵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人生的信仰信息。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植物在節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個創造秩序出，展現出被造生命的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基本形態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生長和繁衍。生長和繁衍，延續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了創造的工作。</a:t>
            </a:r>
          </a:p>
          <a:p>
            <a:pPr marL="0" indent="0">
              <a:buNone/>
            </a:pPr>
            <a:endParaRPr lang="zh-HK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95283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78098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生命</a:t>
            </a:r>
            <a:r>
              <a:rPr lang="zh-TW" altLang="en-US" b="1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傳承的藝術（創</a:t>
            </a:r>
            <a:r>
              <a:rPr lang="en-US" altLang="zh-TW" b="1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1:9-13</a:t>
            </a:r>
            <a:r>
              <a:rPr lang="zh-TW" altLang="en-US" b="1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）－－信息</a:t>
            </a:r>
            <a:r>
              <a:rPr lang="zh-TW" altLang="en-US" b="1" dirty="0" smtClean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植物的生長和繁衍，象徵人生命的成長和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土地露出，才能成為植物生長的土壤。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種子擔當了植物繁衍的重要角色。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種子的形成和生長，需要一定的時間。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種子的不同形態，展現出各類植物繁衍的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獨特方式。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1817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78098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生命傳承的藝術（創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1:9-13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28092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生命成長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培養開放學習的態度。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(9-10)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傳承歷程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預期轉化心靈的時間。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(11)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生命傳承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活用生命獨特的形態。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(12-13)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4697235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</TotalTime>
  <Words>107</Words>
  <Application>Microsoft Office PowerPoint</Application>
  <PresentationFormat>如螢幕大小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地平線</vt:lpstr>
      <vt:lpstr>生命傳承的藝術（創1:9-13）</vt:lpstr>
      <vt:lpstr>生命傳承的藝術（創1:9-13）－－信息思路</vt:lpstr>
      <vt:lpstr>生命傳承的藝術（創1:9-13）－－信息思路</vt:lpstr>
      <vt:lpstr>生命傳承的藝術（創1:9-13）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生命傳承的藝術（創1:9-13）</dc:title>
  <dc:creator>Matthew Yan</dc:creator>
  <cp:lastModifiedBy>Matthew Yan</cp:lastModifiedBy>
  <cp:revision>4</cp:revision>
  <dcterms:created xsi:type="dcterms:W3CDTF">2016-04-08T01:28:44Z</dcterms:created>
  <dcterms:modified xsi:type="dcterms:W3CDTF">2016-04-08T01:44:48Z</dcterms:modified>
</cp:coreProperties>
</file>