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5" r:id="rId4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D9DF9-FE18-4C66-BC81-7A5D95CCAE62}" type="datetimeFigureOut">
              <a:rPr lang="zh-HK" altLang="en-US" smtClean="0"/>
              <a:t>26/3/2016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5BBA0-ADB1-4860-B4E5-5833DBB2E0A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73692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D9DF9-FE18-4C66-BC81-7A5D95CCAE62}" type="datetimeFigureOut">
              <a:rPr lang="zh-HK" altLang="en-US" smtClean="0"/>
              <a:t>26/3/2016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5BBA0-ADB1-4860-B4E5-5833DBB2E0A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200776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D9DF9-FE18-4C66-BC81-7A5D95CCAE62}" type="datetimeFigureOut">
              <a:rPr lang="zh-HK" altLang="en-US" smtClean="0"/>
              <a:t>26/3/2016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5BBA0-ADB1-4860-B4E5-5833DBB2E0A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281266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D9DF9-FE18-4C66-BC81-7A5D95CCAE62}" type="datetimeFigureOut">
              <a:rPr lang="zh-HK" altLang="en-US" smtClean="0"/>
              <a:t>26/3/2016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5BBA0-ADB1-4860-B4E5-5833DBB2E0A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243419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D9DF9-FE18-4C66-BC81-7A5D95CCAE62}" type="datetimeFigureOut">
              <a:rPr lang="zh-HK" altLang="en-US" smtClean="0"/>
              <a:t>26/3/2016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5BBA0-ADB1-4860-B4E5-5833DBB2E0A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08031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D9DF9-FE18-4C66-BC81-7A5D95CCAE62}" type="datetimeFigureOut">
              <a:rPr lang="zh-HK" altLang="en-US" smtClean="0"/>
              <a:t>26/3/2016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5BBA0-ADB1-4860-B4E5-5833DBB2E0A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990984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D9DF9-FE18-4C66-BC81-7A5D95CCAE62}" type="datetimeFigureOut">
              <a:rPr lang="zh-HK" altLang="en-US" smtClean="0"/>
              <a:t>26/3/2016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5BBA0-ADB1-4860-B4E5-5833DBB2E0A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25084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D9DF9-FE18-4C66-BC81-7A5D95CCAE62}" type="datetimeFigureOut">
              <a:rPr lang="zh-HK" altLang="en-US" smtClean="0"/>
              <a:t>26/3/2016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5BBA0-ADB1-4860-B4E5-5833DBB2E0A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64958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D9DF9-FE18-4C66-BC81-7A5D95CCAE62}" type="datetimeFigureOut">
              <a:rPr lang="zh-HK" altLang="en-US" smtClean="0"/>
              <a:t>26/3/2016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5BBA0-ADB1-4860-B4E5-5833DBB2E0A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1169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D9DF9-FE18-4C66-BC81-7A5D95CCAE62}" type="datetimeFigureOut">
              <a:rPr lang="zh-HK" altLang="en-US" smtClean="0"/>
              <a:t>26/3/2016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5BBA0-ADB1-4860-B4E5-5833DBB2E0A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65978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D9DF9-FE18-4C66-BC81-7A5D95CCAE62}" type="datetimeFigureOut">
              <a:rPr lang="zh-HK" altLang="en-US" smtClean="0"/>
              <a:t>26/3/2016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5BBA0-ADB1-4860-B4E5-5833DBB2E0A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1581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D9DF9-FE18-4C66-BC81-7A5D95CCAE62}" type="datetimeFigureOut">
              <a:rPr lang="zh-HK" altLang="en-US" smtClean="0"/>
              <a:t>26/3/2016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95BBA0-ADB1-4860-B4E5-5833DBB2E0A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098095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喚起內心的盼望</a:t>
            </a:r>
            <a:b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（林前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15:20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048450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喚起內心的盼望（林前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15:20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信息思路</a:t>
            </a:r>
          </a:p>
          <a:p>
            <a:pPr marL="0" indent="0">
              <a:buNone/>
            </a:pP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一．有關復活的信息與處境的需要。</a:t>
            </a:r>
          </a:p>
          <a:p>
            <a:pPr marL="0" indent="0">
              <a:buNone/>
            </a:pP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二．轉折句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15:20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與前文的關係。</a:t>
            </a:r>
          </a:p>
          <a:p>
            <a:pPr marL="0" indent="0">
              <a:buNone/>
            </a:pP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三．以初熟果子比喻表達永恆生命的起始。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20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但基督已經從死裏復活，成為睡了之人初熟的果子。</a:t>
            </a:r>
            <a:endParaRPr lang="zh-HK" altLang="en-US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TW" altLang="en-US" dirty="0" smtClean="0"/>
          </a:p>
          <a:p>
            <a:pPr marL="0" indent="0">
              <a:buNone/>
            </a:pPr>
            <a:endParaRPr lang="zh-TW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22051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喚起內心的盼望（林前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15:20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．強化基督復活的客觀確據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(1-8)</a:t>
            </a:r>
          </a:p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．銘記蒙恩經歷的主觀信念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(9-11)</a:t>
            </a:r>
          </a:p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．重塑生活服事的永恆意義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(12-19)</a:t>
            </a:r>
          </a:p>
        </p:txBody>
      </p:sp>
    </p:spTree>
    <p:extLst>
      <p:ext uri="{BB962C8B-B14F-4D97-AF65-F5344CB8AC3E}">
        <p14:creationId xmlns:p14="http://schemas.microsoft.com/office/powerpoint/2010/main" val="4155717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113</Words>
  <Application>Microsoft Office PowerPoint</Application>
  <PresentationFormat>如螢幕大小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Office 佈景主題</vt:lpstr>
      <vt:lpstr>喚起內心的盼望 （林前15:20）</vt:lpstr>
      <vt:lpstr>喚起內心的盼望（林前15:20）</vt:lpstr>
      <vt:lpstr>喚起內心的盼望（林前15:20）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喚起內心的盼望 林前15:20</dc:title>
  <dc:creator>Matthew Yan</dc:creator>
  <cp:lastModifiedBy>Matthew Yan</cp:lastModifiedBy>
  <cp:revision>5</cp:revision>
  <dcterms:created xsi:type="dcterms:W3CDTF">2016-03-26T02:11:02Z</dcterms:created>
  <dcterms:modified xsi:type="dcterms:W3CDTF">2016-03-26T02:31:46Z</dcterms:modified>
</cp:coreProperties>
</file>