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39"/>
    <p:restoredTop sz="50000"/>
  </p:normalViewPr>
  <p:slideViewPr>
    <p:cSldViewPr>
      <p:cViewPr varScale="1">
        <p:scale>
          <a:sx n="54" d="100"/>
          <a:sy n="54" d="100"/>
        </p:scale>
        <p:origin x="292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C85C4A6-68E8-4485-9A50-E9FA2848C900}" type="datetimeFigureOut">
              <a:rPr lang="zh-HK" altLang="en-US" smtClean="0"/>
              <a:t>04/01/16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951A95C-0244-4E04-978C-C88EAC41E6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凝聚愛．實踐愛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連於上帝認識愛（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25-28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經營關係凝聚愛（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25-28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轉化心靈實踐愛（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29-37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0750099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18</TotalTime>
  <Words>27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微軟正黑體</vt:lpstr>
      <vt:lpstr>標楷體</vt:lpstr>
      <vt:lpstr>地平線</vt:lpstr>
      <vt:lpstr>凝聚愛．實踐愛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凝聚愛·實踐愛（路10:25-37）</dc:title>
  <dc:creator>Matthew Yan</dc:creator>
  <cp:lastModifiedBy>Microsoft Office User</cp:lastModifiedBy>
  <cp:revision>4</cp:revision>
  <dcterms:created xsi:type="dcterms:W3CDTF">2016-01-02T05:41:03Z</dcterms:created>
  <dcterms:modified xsi:type="dcterms:W3CDTF">2016-01-04T02:10:47Z</dcterms:modified>
</cp:coreProperties>
</file>