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A88BAF7-3CE8-40DD-A6A9-4FE71D86508D}" type="datetimeFigureOut">
              <a:rPr lang="zh-HK" altLang="en-US" smtClean="0"/>
              <a:pPr/>
              <a:t>11/12/2015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3372B22-EACB-4505-ABC6-656C393CAC04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生命的價值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15:1-2;8-10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介紹：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比喻的意義：比喻多以圖像方式，來加強信息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的表達，加深聽眾的印象。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比喻在＜路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15:1-32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＞的意義</a:t>
            </a: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目的：回應法利賽人及文士的議論</a:t>
            </a: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對象：法利賽人、文士、門徒，可能包括經文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所稱呼的「罪人」</a:t>
            </a: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中心思想：藉著三個比喻，以三個角度帶出－－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上帝藉耶穌基督的救恩，讓生命返回原本的狀況。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560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生命的價值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15:1-2;8-10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罪性的後果：心靈長埋於紛擾的價值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救恩的禮物：生活重建在原創的美善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節日的反照：喜悅來源自生命的互動</a:t>
            </a:r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29676970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41</TotalTime>
  <Words>72</Words>
  <Application>Microsoft Office PowerPoint</Application>
  <PresentationFormat>如螢幕大小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地平線</vt:lpstr>
      <vt:lpstr>生命的價值（路15:1-2;8-10）</vt:lpstr>
      <vt:lpstr>生命的價值（路15:1-2;8-10）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生命的價值（路15:1-2;8-10）</dc:title>
  <dc:creator>Matthew</dc:creator>
  <cp:lastModifiedBy>Andrew</cp:lastModifiedBy>
  <cp:revision>4</cp:revision>
  <dcterms:created xsi:type="dcterms:W3CDTF">2015-12-11T03:13:41Z</dcterms:created>
  <dcterms:modified xsi:type="dcterms:W3CDTF">2015-12-11T04:44:31Z</dcterms:modified>
</cp:coreProperties>
</file>