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CF1825A-8D80-4AD5-B757-C74FEEDA00AA}" type="datetimeFigureOut">
              <a:rPr lang="zh-HK" altLang="en-US" smtClean="0"/>
              <a:pPr/>
              <a:t>4/12/2015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36C8212-1473-448D-85DB-3527F4DE751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生命的保障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15:1-8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457200" lvl="1" indent="-457200">
              <a:buFont typeface="Wingdings" panose="05000000000000000000" pitchFamily="2" charset="2"/>
              <a:buChar char="l"/>
            </a:pPr>
            <a:r>
              <a:rPr lang="zh-TW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比喻</a:t>
            </a:r>
            <a:r>
              <a:rPr lang="zh-TW" altLang="zh-HK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的意義：</a:t>
            </a:r>
            <a:r>
              <a:rPr lang="zh-HK" altLang="zh-HK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比喻多以圖像方式，來加強信息的表達，加深聽眾的印象</a:t>
            </a:r>
            <a:r>
              <a:rPr lang="zh-HK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HK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-457200">
              <a:buFont typeface="Wingdings" panose="05000000000000000000" pitchFamily="2" charset="2"/>
              <a:buChar char="l"/>
            </a:pPr>
            <a:r>
              <a:rPr lang="zh-TW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比喻</a:t>
            </a:r>
            <a:r>
              <a:rPr lang="zh-TW" altLang="zh-HK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在＜路</a:t>
            </a:r>
            <a:r>
              <a:rPr lang="en-US" altLang="zh-HK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15:1-32</a:t>
            </a:r>
            <a:r>
              <a:rPr lang="zh-TW" altLang="zh-HK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＞的意義</a:t>
            </a:r>
          </a:p>
          <a:p>
            <a:pPr marL="904875" lvl="3" indent="-447675">
              <a:buFont typeface="Wingdings" panose="05000000000000000000" pitchFamily="2" charset="2"/>
              <a:buChar char="l"/>
            </a:pPr>
            <a:r>
              <a:rPr lang="zh-TW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目的</a:t>
            </a:r>
            <a:r>
              <a:rPr lang="zh-TW" altLang="zh-HK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：回應法利賽人及文士的</a:t>
            </a:r>
            <a:r>
              <a:rPr lang="zh-TW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議論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4875" lvl="3" indent="-447675">
              <a:buFont typeface="Wingdings" panose="05000000000000000000" pitchFamily="2" charset="2"/>
              <a:buChar char="l"/>
            </a:pPr>
            <a:r>
              <a:rPr lang="zh-TW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對象</a:t>
            </a:r>
            <a:r>
              <a:rPr lang="zh-TW" altLang="zh-HK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：法利賽人、文士、門徒，可能包括經文所稱呼的「罪人</a:t>
            </a:r>
            <a:r>
              <a:rPr lang="zh-TW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4875" lvl="3" indent="-447675">
              <a:buFont typeface="Wingdings" panose="05000000000000000000" pitchFamily="2" charset="2"/>
              <a:buChar char="l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主旨</a:t>
            </a:r>
            <a:r>
              <a:rPr lang="zh-TW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藉著三個比喻，以三個角度帶出－－</a:t>
            </a:r>
            <a:r>
              <a:rPr lang="zh-TW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</a:t>
            </a:r>
            <a:r>
              <a:rPr lang="zh-TW" altLang="zh-HK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藉耶穌基督的救恩，讓生命返回原本的狀況</a:t>
            </a:r>
            <a:r>
              <a:rPr lang="zh-TW" altLang="zh-HK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endParaRPr lang="zh-TW" altLang="zh-HK" sz="2400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7459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生命的保障</a:t>
            </a:r>
            <a:r>
              <a:rPr lang="zh-HK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HK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15:1-8</a:t>
            </a:r>
            <a:r>
              <a:rPr lang="zh-HK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HK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罪</a:t>
            </a:r>
            <a:r>
              <a:rPr lang="zh-TW" altLang="zh-HK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性的後果：生命與神疏離的狀況</a:t>
            </a:r>
          </a:p>
          <a:p>
            <a:pPr marL="0" indent="0">
              <a:buNone/>
            </a:pPr>
            <a:r>
              <a:rPr lang="en-US" altLang="zh-HK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HK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HK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救</a:t>
            </a:r>
            <a:r>
              <a:rPr lang="zh-TW" altLang="zh-HK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恩的禮物：重享原有生命的安穩</a:t>
            </a:r>
          </a:p>
          <a:p>
            <a:pPr marL="0" indent="0">
              <a:buNone/>
            </a:pPr>
            <a:r>
              <a:rPr lang="en-US" altLang="zh-HK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HK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HK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節日</a:t>
            </a:r>
            <a:r>
              <a:rPr lang="zh-TW" altLang="zh-HK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的反照：拾起生命共鳴的喜悅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06736745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</TotalTime>
  <Words>144</Words>
  <Application>Microsoft Office PowerPoint</Application>
  <PresentationFormat>如螢幕大小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地平線</vt:lpstr>
      <vt:lpstr>生命的保障（路15:1-8）</vt:lpstr>
      <vt:lpstr>生命的保障（路15:1-8）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生命的保障（路15:1-8）</dc:title>
  <dc:creator>Matthew</dc:creator>
  <cp:lastModifiedBy>Andrew</cp:lastModifiedBy>
  <cp:revision>3</cp:revision>
  <dcterms:created xsi:type="dcterms:W3CDTF">2015-12-04T05:06:49Z</dcterms:created>
  <dcterms:modified xsi:type="dcterms:W3CDTF">2015-12-04T05:35:32Z</dcterms:modified>
</cp:coreProperties>
</file>