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39"/>
    <p:restoredTop sz="50000"/>
  </p:normalViewPr>
  <p:slideViewPr>
    <p:cSldViewPr>
      <p:cViewPr>
        <p:scale>
          <a:sx n="107" d="100"/>
          <a:sy n="107" d="100"/>
        </p:scale>
        <p:origin x="1368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A88BAF7-3CE8-40DD-A6A9-4FE71D86508D}" type="datetimeFigureOut">
              <a:rPr lang="zh-HK" altLang="en-US" smtClean="0"/>
              <a:t>21/12/15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3372B22-EACB-4505-ABC6-656C393CAC04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生命的歸宿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15:1-2;11-32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介紹：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比喻的意義：比喻多以圖像方式，來加強信息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的表達，加深聽眾的印象。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比喻在＜路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15:1-32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＞的意義</a:t>
            </a: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目的：回應法利賽人及文士的議論</a:t>
            </a: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對象：法利賽人、文士、門徒，可能包括經文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所稱呼的「罪人」</a:t>
            </a: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中心思想：藉著三個比喻，以三個角度帶出－－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上帝藉耶穌基督的救恩，讓生命返回原本的狀況。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歸宿</a:t>
            </a: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人神的永恆關係</a:t>
            </a:r>
            <a:endParaRPr lang="zh-TW" altLang="en-US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560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生命的歸宿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15:1-2;11-32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28092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罪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性的迴路：誤用自由而遠離歸宿的空虛</a:t>
            </a:r>
          </a:p>
          <a:p>
            <a:pPr marL="0" indent="0">
              <a:buNone/>
            </a:pP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救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恩的歸路：珍視自由而重享歸宿的豐盛</a:t>
            </a:r>
          </a:p>
          <a:p>
            <a:pPr marL="0" indent="0">
              <a:buNone/>
            </a:pP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節日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的心路：卸下擁有而互享擁有的喜悅</a:t>
            </a:r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29676970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</TotalTime>
  <Words>70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微軟正黑體</vt:lpstr>
      <vt:lpstr>標楷體</vt:lpstr>
      <vt:lpstr>地平線</vt:lpstr>
      <vt:lpstr>生命的歸宿（路15:1-2;11-32）</vt:lpstr>
      <vt:lpstr>生命的歸宿（路15:1-2;11-32）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生命的價值（路15:1-2;8-10）</dc:title>
  <dc:creator>Matthew</dc:creator>
  <cp:lastModifiedBy>Microsoft Office User</cp:lastModifiedBy>
  <cp:revision>3</cp:revision>
  <dcterms:created xsi:type="dcterms:W3CDTF">2015-12-11T03:13:41Z</dcterms:created>
  <dcterms:modified xsi:type="dcterms:W3CDTF">2015-12-21T01:59:56Z</dcterms:modified>
</cp:coreProperties>
</file>