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9552F9F-FE24-46BC-9EDC-D12ED7D5F430}" type="datetimeFigureOut">
              <a:rPr lang="zh-HK" altLang="en-US" smtClean="0"/>
              <a:t>27/11/2015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15C590B-1C1B-483A-B69F-0E17D32AFC9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安穩上帝手𥚃（約壹</a:t>
            </a:r>
            <a:r>
              <a:rPr lang="en-US" altLang="zh-TW" sz="32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5:18-21</a:t>
            </a:r>
            <a:r>
              <a:rPr lang="zh-TW" altLang="en-US" sz="32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）</a:t>
            </a:r>
            <a:endParaRPr lang="zh-HK" altLang="en-US" sz="3200" b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568952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1. 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安穩上帝手𥚃</a:t>
            </a:r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—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新生命帶來復蘇的力量</a:t>
            </a:r>
            <a:r>
              <a:rPr lang="zh-TW" altLang="en-US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en-US" altLang="zh-TW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18</a:t>
            </a:r>
            <a:r>
              <a:rPr lang="zh-TW" altLang="en-US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2. 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安穩上帝手𥚃</a:t>
            </a:r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—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新生命帶來心智的透亮</a:t>
            </a:r>
            <a:r>
              <a:rPr lang="zh-TW" altLang="en-US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en-US" altLang="zh-TW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19-20</a:t>
            </a:r>
            <a:r>
              <a:rPr lang="zh-TW" altLang="en-US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上）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3. 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安穩上帝手𥚃</a:t>
            </a:r>
            <a:r>
              <a:rPr lang="en-US" altLang="zh-TW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—</a:t>
            </a:r>
            <a:r>
              <a:rPr lang="zh-TW" altLang="en-US" sz="3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新生命帶來靈魂的專注</a:t>
            </a:r>
            <a:r>
              <a:rPr lang="zh-TW" altLang="en-US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（</a:t>
            </a:r>
            <a:r>
              <a:rPr lang="en-US" altLang="zh-TW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下</a:t>
            </a:r>
            <a:r>
              <a:rPr lang="en-US" altLang="zh-TW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-21</a:t>
            </a:r>
            <a:r>
              <a:rPr lang="zh-TW" altLang="en-US" sz="2000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）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09188338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</TotalTime>
  <Words>58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安穩上帝手𥚃（約壹5:18-21）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安穩上帝手𥚃（約壹5:18-21）</dc:title>
  <dc:creator>Matthew</dc:creator>
  <cp:lastModifiedBy>Matthew</cp:lastModifiedBy>
  <cp:revision>2</cp:revision>
  <dcterms:created xsi:type="dcterms:W3CDTF">2015-11-27T03:19:46Z</dcterms:created>
  <dcterms:modified xsi:type="dcterms:W3CDTF">2015-11-27T03:32:03Z</dcterms:modified>
</cp:coreProperties>
</file>