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58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78F04B2-737D-486A-9D50-CF66BCBC2464}" type="datetimeFigureOut">
              <a:rPr lang="zh-HK" altLang="en-US" smtClean="0"/>
              <a:t>20/11/2015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F3A29BA-364A-4E90-AF19-2F669A6D7C62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過猶不及（約壹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5:13-17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6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放膽地祈求（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13-14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甘心地接受（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盼望地守候（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32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AutoNum type="arabicPeriod"/>
            </a:pPr>
            <a:r>
              <a:rPr lang="zh-TW" altLang="en-US" sz="32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適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切地放手（</a:t>
            </a:r>
            <a:r>
              <a:rPr lang="en-US" altLang="zh-TW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17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623810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6</TotalTime>
  <Words>31</Words>
  <Application>Microsoft Office PowerPoint</Application>
  <PresentationFormat>如螢幕大小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地平線</vt:lpstr>
      <vt:lpstr>過猶不及（約壹5:13-17）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過猶不及（約壹5:13-17）</dc:title>
  <dc:creator>Matthew</dc:creator>
  <cp:lastModifiedBy>Karen</cp:lastModifiedBy>
  <cp:revision>3</cp:revision>
  <dcterms:created xsi:type="dcterms:W3CDTF">2015-11-19T14:59:17Z</dcterms:created>
  <dcterms:modified xsi:type="dcterms:W3CDTF">2015-11-20T12:55:59Z</dcterms:modified>
</cp:coreProperties>
</file>