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A972084-3EEB-4491-B947-42F7F7A1ED5E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F8AFF95-0EF4-42BF-B8B1-BF243C350450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基督信仰的感性和理性（約壹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5:6-12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39552" y="1600200"/>
            <a:ext cx="8208912" cy="4114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理性：耶穌生平確立基督信仰的歷史性（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6-8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感性：聖靈光照帶來基督信仰的適切性（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9-10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靈性：人神關係賦予基督信仰的永恆性（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11-12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5517713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51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基督信仰的感性和理性（約壹5:6-12）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基督信仰的感性和理性（約壹5:6-12）</dc:title>
  <dc:creator>Matthew</dc:creator>
  <cp:lastModifiedBy>Karen</cp:lastModifiedBy>
  <cp:revision>2</cp:revision>
  <dcterms:created xsi:type="dcterms:W3CDTF">2015-11-19T14:52:34Z</dcterms:created>
  <dcterms:modified xsi:type="dcterms:W3CDTF">2015-11-20T03:38:33Z</dcterms:modified>
</cp:coreProperties>
</file>