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3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5D9B2-CDCB-41D7-8BC5-2C0FDD871638}" type="datetimeFigureOut">
              <a:rPr lang="zh-HK" altLang="en-US" smtClean="0"/>
              <a:pPr/>
              <a:t>30/10/2015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58ACF-1E52-42FC-A5E6-FF5ECFEE779A}" type="slidenum">
              <a:rPr lang="zh-HK" altLang="en-US" smtClean="0"/>
              <a:pPr/>
              <a:t>‹#›</a:t>
            </a:fld>
            <a:endParaRPr lang="zh-HK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5D9B2-CDCB-41D7-8BC5-2C0FDD871638}" type="datetimeFigureOut">
              <a:rPr lang="zh-HK" altLang="en-US" smtClean="0"/>
              <a:pPr/>
              <a:t>30/10/2015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58ACF-1E52-42FC-A5E6-FF5ECFEE779A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5D9B2-CDCB-41D7-8BC5-2C0FDD871638}" type="datetimeFigureOut">
              <a:rPr lang="zh-HK" altLang="en-US" smtClean="0"/>
              <a:pPr/>
              <a:t>30/10/2015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58ACF-1E52-42FC-A5E6-FF5ECFEE779A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5D9B2-CDCB-41D7-8BC5-2C0FDD871638}" type="datetimeFigureOut">
              <a:rPr lang="zh-HK" altLang="en-US" smtClean="0"/>
              <a:pPr/>
              <a:t>30/10/2015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58ACF-1E52-42FC-A5E6-FF5ECFEE779A}" type="slidenum">
              <a:rPr lang="zh-HK" altLang="en-US" smtClean="0"/>
              <a:pPr/>
              <a:t>‹#›</a:t>
            </a:fld>
            <a:endParaRPr lang="zh-HK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5D9B2-CDCB-41D7-8BC5-2C0FDD871638}" type="datetimeFigureOut">
              <a:rPr lang="zh-HK" altLang="en-US" smtClean="0"/>
              <a:pPr/>
              <a:t>30/10/2015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58ACF-1E52-42FC-A5E6-FF5ECFEE779A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5D9B2-CDCB-41D7-8BC5-2C0FDD871638}" type="datetimeFigureOut">
              <a:rPr lang="zh-HK" altLang="en-US" smtClean="0"/>
              <a:pPr/>
              <a:t>30/10/2015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58ACF-1E52-42FC-A5E6-FF5ECFEE779A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5D9B2-CDCB-41D7-8BC5-2C0FDD871638}" type="datetimeFigureOut">
              <a:rPr lang="zh-HK" altLang="en-US" smtClean="0"/>
              <a:pPr/>
              <a:t>30/10/2015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58ACF-1E52-42FC-A5E6-FF5ECFEE779A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5D9B2-CDCB-41D7-8BC5-2C0FDD871638}" type="datetimeFigureOut">
              <a:rPr lang="zh-HK" altLang="en-US" smtClean="0"/>
              <a:pPr/>
              <a:t>30/10/2015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58ACF-1E52-42FC-A5E6-FF5ECFEE779A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5D9B2-CDCB-41D7-8BC5-2C0FDD871638}" type="datetimeFigureOut">
              <a:rPr lang="zh-HK" altLang="en-US" smtClean="0"/>
              <a:pPr/>
              <a:t>30/10/2015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58ACF-1E52-42FC-A5E6-FF5ECFEE779A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5D9B2-CDCB-41D7-8BC5-2C0FDD871638}" type="datetimeFigureOut">
              <a:rPr lang="zh-HK" altLang="en-US" smtClean="0"/>
              <a:pPr/>
              <a:t>30/10/2015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58ACF-1E52-42FC-A5E6-FF5ECFEE779A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5D9B2-CDCB-41D7-8BC5-2C0FDD871638}" type="datetimeFigureOut">
              <a:rPr lang="zh-HK" altLang="en-US" smtClean="0"/>
              <a:pPr/>
              <a:t>30/10/2015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58ACF-1E52-42FC-A5E6-FF5ECFEE779A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C605D9B2-CDCB-41D7-8BC5-2C0FDD871638}" type="datetimeFigureOut">
              <a:rPr lang="zh-HK" altLang="en-US" smtClean="0"/>
              <a:pPr/>
              <a:t>30/10/2015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C5358ACF-1E52-42FC-A5E6-FF5ECFEE779A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另一種情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（約壹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5:1-5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2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另一種情，幫助我們彼此拉近。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下）</a:t>
            </a:r>
          </a:p>
          <a:p>
            <a:pPr marL="0" indent="0">
              <a:buNone/>
            </a:pP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另一種情，引導我們樂於擇善。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上、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marL="0" indent="0">
              <a:buNone/>
            </a:pP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另一種情，促使我們信心成長。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4-5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2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881494"/>
      </p:ext>
    </p:extLst>
  </p:cSld>
  <p:clrMapOvr>
    <a:masterClrMapping/>
  </p:clrMapOvr>
</p:sld>
</file>

<file path=ppt/theme/theme1.xml><?xml version="1.0" encoding="utf-8"?>
<a:theme xmlns:a="http://schemas.openxmlformats.org/drawingml/2006/main" name="地平線">
  <a:themeElements>
    <a:clrScheme name="地平線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地平線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地平線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3</TotalTime>
  <Words>58</Words>
  <Application>Microsoft Office PowerPoint</Application>
  <PresentationFormat>如螢幕大小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地平線</vt:lpstr>
      <vt:lpstr>另一種情（約壹5:1-5）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另一種情（約壹5:1-5）</dc:title>
  <dc:creator>Matthew</dc:creator>
  <cp:lastModifiedBy>Andrew</cp:lastModifiedBy>
  <cp:revision>4</cp:revision>
  <dcterms:created xsi:type="dcterms:W3CDTF">2015-10-30T04:03:34Z</dcterms:created>
  <dcterms:modified xsi:type="dcterms:W3CDTF">2015-10-30T06:27:11Z</dcterms:modified>
</cp:coreProperties>
</file>