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327FC3E-BB5D-47B8-B122-0819B0785A9B}" type="datetimeFigureOut">
              <a:rPr lang="zh-HK" altLang="en-US" smtClean="0"/>
              <a:pPr/>
              <a:t>23/10/2015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383E266-2763-4243-8868-0EF3239DEF3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走到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最後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（約翰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4:17-21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返回耶穌始初的榜樣，走到最後。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返回上帝最底的恩典，走到最後。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返回人際基本的接納，走到最後。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19-21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2623375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23</TotalTime>
  <Words>52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走到最後（約翰一書4:17-21）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</dc:creator>
  <cp:lastModifiedBy>Andrew</cp:lastModifiedBy>
  <cp:revision>5</cp:revision>
  <dcterms:created xsi:type="dcterms:W3CDTF">2015-10-23T03:12:53Z</dcterms:created>
  <dcterms:modified xsi:type="dcterms:W3CDTF">2015-10-23T06:23:11Z</dcterms:modified>
</cp:coreProperties>
</file>