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27DDB14-94CE-4769-9D7C-48A8FB623288}" type="datetimeFigureOut">
              <a:rPr lang="zh-HK" altLang="en-US" smtClean="0"/>
              <a:t>2/10/2015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596D2D0-4386-47F0-A869-B27C0CD8DED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為心靈注入養份（約壹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4:11-16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珍惜人際的互動，攝取心靈養份。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11-12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留心聖靈的導引，過濾心靈養份。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聚焦救恩的藍圖，轉化心靈養份。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14-16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2991703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</TotalTime>
  <Words>56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為心靈注入養份（約壹4:11-16）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</dc:creator>
  <cp:lastModifiedBy>Matthew</cp:lastModifiedBy>
  <cp:revision>3</cp:revision>
  <dcterms:created xsi:type="dcterms:W3CDTF">2015-09-30T09:40:13Z</dcterms:created>
  <dcterms:modified xsi:type="dcterms:W3CDTF">2015-10-02T01:36:19Z</dcterms:modified>
</cp:coreProperties>
</file>