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32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6C834-5D7D-47D2-9B5E-B60142D50309}" type="datetimeFigureOut">
              <a:rPr lang="zh-HK" altLang="en-US" smtClean="0"/>
              <a:t>25/9/2015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7651C-6874-4093-B72B-1C1AD8654B30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6C834-5D7D-47D2-9B5E-B60142D50309}" type="datetimeFigureOut">
              <a:rPr lang="zh-HK" altLang="en-US" smtClean="0"/>
              <a:t>25/9/2015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7651C-6874-4093-B72B-1C1AD8654B30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6C834-5D7D-47D2-9B5E-B60142D50309}" type="datetimeFigureOut">
              <a:rPr lang="zh-HK" altLang="en-US" smtClean="0"/>
              <a:t>25/9/2015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7651C-6874-4093-B72B-1C1AD8654B30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6C834-5D7D-47D2-9B5E-B60142D50309}" type="datetimeFigureOut">
              <a:rPr lang="zh-HK" altLang="en-US" smtClean="0"/>
              <a:t>25/9/2015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7651C-6874-4093-B72B-1C1AD8654B30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6C834-5D7D-47D2-9B5E-B60142D50309}" type="datetimeFigureOut">
              <a:rPr lang="zh-HK" altLang="en-US" smtClean="0"/>
              <a:t>25/9/2015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7651C-6874-4093-B72B-1C1AD8654B30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6C834-5D7D-47D2-9B5E-B60142D50309}" type="datetimeFigureOut">
              <a:rPr lang="zh-HK" altLang="en-US" smtClean="0"/>
              <a:t>25/9/2015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7651C-6874-4093-B72B-1C1AD8654B30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6C834-5D7D-47D2-9B5E-B60142D50309}" type="datetimeFigureOut">
              <a:rPr lang="zh-HK" altLang="en-US" smtClean="0"/>
              <a:t>25/9/2015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7651C-6874-4093-B72B-1C1AD8654B30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6C834-5D7D-47D2-9B5E-B60142D50309}" type="datetimeFigureOut">
              <a:rPr lang="zh-HK" altLang="en-US" smtClean="0"/>
              <a:t>25/9/2015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7651C-6874-4093-B72B-1C1AD8654B30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6C834-5D7D-47D2-9B5E-B60142D50309}" type="datetimeFigureOut">
              <a:rPr lang="zh-HK" altLang="en-US" smtClean="0"/>
              <a:t>25/9/2015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7651C-6874-4093-B72B-1C1AD8654B30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6C834-5D7D-47D2-9B5E-B60142D50309}" type="datetimeFigureOut">
              <a:rPr lang="zh-HK" altLang="en-US" smtClean="0"/>
              <a:t>25/9/2015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7651C-6874-4093-B72B-1C1AD8654B30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6C834-5D7D-47D2-9B5E-B60142D50309}" type="datetimeFigureOut">
              <a:rPr lang="zh-HK" altLang="en-US" smtClean="0"/>
              <a:t>25/9/2015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7651C-6874-4093-B72B-1C1AD8654B30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E206C834-5D7D-47D2-9B5E-B60142D50309}" type="datetimeFigureOut">
              <a:rPr lang="zh-HK" altLang="en-US" smtClean="0"/>
              <a:t>25/9/2015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5AA7651C-6874-4093-B72B-1C1AD8654B30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生命根源（約壹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4:7-10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創建生命的價值。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7-8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en-US" altLang="zh-TW" sz="28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喚起生命的醒覺。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9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en-US" altLang="zh-TW" sz="28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重塑生命的關係。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zh-HK" altLang="en-US" sz="28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6557128"/>
      </p:ext>
    </p:extLst>
  </p:cSld>
  <p:clrMapOvr>
    <a:masterClrMapping/>
  </p:clrMapOvr>
</p:sld>
</file>

<file path=ppt/theme/theme1.xml><?xml version="1.0" encoding="utf-8"?>
<a:theme xmlns:a="http://schemas.openxmlformats.org/drawingml/2006/main" name="地平線">
  <a:themeElements>
    <a:clrScheme name="地平線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地平線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地平線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6</TotalTime>
  <Words>39</Words>
  <Application>Microsoft Office PowerPoint</Application>
  <PresentationFormat>如螢幕大小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地平線</vt:lpstr>
      <vt:lpstr>生命根源（約壹4:7-10）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生命根源（約壹4:7-10）</dc:title>
  <dc:creator>Matthew</dc:creator>
  <cp:lastModifiedBy>Matthew</cp:lastModifiedBy>
  <cp:revision>6</cp:revision>
  <dcterms:created xsi:type="dcterms:W3CDTF">2015-09-25T01:21:39Z</dcterms:created>
  <dcterms:modified xsi:type="dcterms:W3CDTF">2015-09-25T05:04:55Z</dcterms:modified>
</cp:coreProperties>
</file>