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B8FD-1D6B-4D78-8569-744E99CC49DE}" type="datetimeFigureOut">
              <a:rPr lang="zh-HK" altLang="en-US" smtClean="0"/>
              <a:t>4/9/2015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A923-BD3D-4AC7-B4B3-A6EA0ABDB01A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B8FD-1D6B-4D78-8569-744E99CC49DE}" type="datetimeFigureOut">
              <a:rPr lang="zh-HK" altLang="en-US" smtClean="0"/>
              <a:t>4/9/2015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A923-BD3D-4AC7-B4B3-A6EA0ABDB01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B8FD-1D6B-4D78-8569-744E99CC49DE}" type="datetimeFigureOut">
              <a:rPr lang="zh-HK" altLang="en-US" smtClean="0"/>
              <a:t>4/9/2015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A923-BD3D-4AC7-B4B3-A6EA0ABDB01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B8FD-1D6B-4D78-8569-744E99CC49DE}" type="datetimeFigureOut">
              <a:rPr lang="zh-HK" altLang="en-US" smtClean="0"/>
              <a:t>4/9/2015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A923-BD3D-4AC7-B4B3-A6EA0ABDB01A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B8FD-1D6B-4D78-8569-744E99CC49DE}" type="datetimeFigureOut">
              <a:rPr lang="zh-HK" altLang="en-US" smtClean="0"/>
              <a:t>4/9/2015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A923-BD3D-4AC7-B4B3-A6EA0ABDB01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B8FD-1D6B-4D78-8569-744E99CC49DE}" type="datetimeFigureOut">
              <a:rPr lang="zh-HK" altLang="en-US" smtClean="0"/>
              <a:t>4/9/2015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A923-BD3D-4AC7-B4B3-A6EA0ABDB01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B8FD-1D6B-4D78-8569-744E99CC49DE}" type="datetimeFigureOut">
              <a:rPr lang="zh-HK" altLang="en-US" smtClean="0"/>
              <a:t>4/9/2015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A923-BD3D-4AC7-B4B3-A6EA0ABDB01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B8FD-1D6B-4D78-8569-744E99CC49DE}" type="datetimeFigureOut">
              <a:rPr lang="zh-HK" altLang="en-US" smtClean="0"/>
              <a:t>4/9/2015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A923-BD3D-4AC7-B4B3-A6EA0ABDB01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B8FD-1D6B-4D78-8569-744E99CC49DE}" type="datetimeFigureOut">
              <a:rPr lang="zh-HK" altLang="en-US" smtClean="0"/>
              <a:t>4/9/2015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A923-BD3D-4AC7-B4B3-A6EA0ABDB01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B8FD-1D6B-4D78-8569-744E99CC49DE}" type="datetimeFigureOut">
              <a:rPr lang="zh-HK" altLang="en-US" smtClean="0"/>
              <a:t>4/9/2015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A923-BD3D-4AC7-B4B3-A6EA0ABDB01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0B8FD-1D6B-4D78-8569-744E99CC49DE}" type="datetimeFigureOut">
              <a:rPr lang="zh-HK" altLang="en-US" smtClean="0"/>
              <a:t>4/9/2015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A923-BD3D-4AC7-B4B3-A6EA0ABDB01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EF0B8FD-1D6B-4D78-8569-744E99CC49DE}" type="datetimeFigureOut">
              <a:rPr lang="zh-HK" altLang="en-US" smtClean="0"/>
              <a:t>4/9/2015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FCBA923-BD3D-4AC7-B4B3-A6EA0ABDB01A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燃點生命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（約壹 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3:11-24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116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>
            <a:norm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燃點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生命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（約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壹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3:11-24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95536" y="1600200"/>
            <a:ext cx="8424936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學習除去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破壞的心態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，努力燃點生命。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11-15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學習珍惜被燃的體驗，努力燃點生命。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16-19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學習敏於內心的動機，努力燃點生命。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20-24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726375617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</TotalTime>
  <Words>61</Words>
  <Application>Microsoft Office PowerPoint</Application>
  <PresentationFormat>如螢幕大小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地平線</vt:lpstr>
      <vt:lpstr>燃點生命（約壹 3:11-24）</vt:lpstr>
      <vt:lpstr>燃點生命（約壹3:11-24）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燃點生命 約壹 3:11-24</dc:title>
  <dc:creator>Matthew</dc:creator>
  <cp:lastModifiedBy>Matthew</cp:lastModifiedBy>
  <cp:revision>5</cp:revision>
  <dcterms:created xsi:type="dcterms:W3CDTF">2015-09-04T03:02:21Z</dcterms:created>
  <dcterms:modified xsi:type="dcterms:W3CDTF">2015-09-04T06:02:24Z</dcterms:modified>
</cp:coreProperties>
</file>