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61" r:id="rId5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98129141-0B43-4503-B313-6966CF381065}" type="datetimeFigureOut">
              <a:rPr lang="zh-HK" altLang="en-US" smtClean="0"/>
              <a:pPr/>
              <a:t>28/8/2015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B50A421D-EB50-41A8-864E-4ACD1157A7AD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成長的側影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（約翰一書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2:28-3:10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358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成長的側影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（約翰一書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2:28-3:10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介紹：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約翰壹書是透過三過循環信息帶岀生命的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重置。上帝是光、我們是上帝的兒女、上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帝是愛。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影子：光照在我們身上，我們產生的影子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可以反映光的來源及強弱度。</a:t>
            </a: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97997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成長的側影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（約翰一書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2:28-3:10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介紹：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影子：兒女有父母的影子，從兒女的行為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及抉擇中可以反映岀來，反映兒女與父母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關係的狀況及深度。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講題：成長的側影</a:t>
            </a: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——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探討我們身上，上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帝的影子。我們是上帝的兒女，我們在成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長中的抉擇也反映我們與上帝關係的深度、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狀況等等。</a:t>
            </a:r>
            <a:endParaRPr lang="zh-HK" alt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92607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06090"/>
          </a:xfrm>
        </p:spPr>
        <p:txBody>
          <a:bodyPr>
            <a:normAutofit/>
          </a:bodyPr>
          <a:lstStyle/>
          <a:p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成長的側影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（約翰一書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2:28-3:10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3"/>
          </p:nvPr>
        </p:nvSpPr>
        <p:spPr>
          <a:xfrm>
            <a:off x="0" y="1484784"/>
            <a:ext cx="9144000" cy="46413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一份自愛的勇氣，反映我們擁有上帝兒女的身份。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2:28-3:1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一份成聖的堅持，反映我們刻著上帝兒女的原貌。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3:2-6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一份擇善的決心，反映我們蘊藏上帝兒女的價值。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3:7-10</a:t>
            </a:r>
            <a:r>
              <a:rPr lang="zh-TW" altLang="en-US" sz="1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1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7261930"/>
      </p:ext>
    </p:extLst>
  </p:cSld>
  <p:clrMapOvr>
    <a:masterClrMapping/>
  </p:clrMapOvr>
</p:sld>
</file>

<file path=ppt/theme/theme1.xml><?xml version="1.0" encoding="utf-8"?>
<a:theme xmlns:a="http://schemas.openxmlformats.org/drawingml/2006/main" name="地平線">
  <a:themeElements>
    <a:clrScheme name="地平線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地平線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地平線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38</TotalTime>
  <Words>133</Words>
  <Application>Microsoft Office PowerPoint</Application>
  <PresentationFormat>如螢幕大小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5" baseType="lpstr">
      <vt:lpstr>地平線</vt:lpstr>
      <vt:lpstr>成長的側影（約翰一書2:28-3:10）</vt:lpstr>
      <vt:lpstr>成長的側影（約翰一書2:28-3:10）</vt:lpstr>
      <vt:lpstr>成長的側影（約翰一書2:28-3:10）</vt:lpstr>
      <vt:lpstr>成長的側影（約翰一書2:28-3:10）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成長的側影（約翰一書2:28-3:10）</dc:title>
  <dc:creator>Matthew</dc:creator>
  <cp:lastModifiedBy>Andrew</cp:lastModifiedBy>
  <cp:revision>7</cp:revision>
  <dcterms:created xsi:type="dcterms:W3CDTF">2015-08-28T03:46:32Z</dcterms:created>
  <dcterms:modified xsi:type="dcterms:W3CDTF">2015-08-28T06:40:18Z</dcterms:modified>
</cp:coreProperties>
</file>