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3E88-DA50-42CA-AB1A-917B2C2736C4}" type="datetimeFigureOut">
              <a:rPr lang="zh-HK" altLang="en-US" smtClean="0"/>
              <a:t>14/8/2015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A0CF-F17D-4722-B692-C9FA6345E5D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3E88-DA50-42CA-AB1A-917B2C2736C4}" type="datetimeFigureOut">
              <a:rPr lang="zh-HK" altLang="en-US" smtClean="0"/>
              <a:t>14/8/2015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A0CF-F17D-4722-B692-C9FA6345E5D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3E88-DA50-42CA-AB1A-917B2C2736C4}" type="datetimeFigureOut">
              <a:rPr lang="zh-HK" altLang="en-US" smtClean="0"/>
              <a:t>14/8/2015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A0CF-F17D-4722-B692-C9FA6345E5D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3E88-DA50-42CA-AB1A-917B2C2736C4}" type="datetimeFigureOut">
              <a:rPr lang="zh-HK" altLang="en-US" smtClean="0"/>
              <a:t>14/8/2015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A0CF-F17D-4722-B692-C9FA6345E5D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3E88-DA50-42CA-AB1A-917B2C2736C4}" type="datetimeFigureOut">
              <a:rPr lang="zh-HK" altLang="en-US" smtClean="0"/>
              <a:t>14/8/2015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A0CF-F17D-4722-B692-C9FA6345E5D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3E88-DA50-42CA-AB1A-917B2C2736C4}" type="datetimeFigureOut">
              <a:rPr lang="zh-HK" altLang="en-US" smtClean="0"/>
              <a:t>14/8/2015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A0CF-F17D-4722-B692-C9FA6345E5D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3E88-DA50-42CA-AB1A-917B2C2736C4}" type="datetimeFigureOut">
              <a:rPr lang="zh-HK" altLang="en-US" smtClean="0"/>
              <a:t>14/8/2015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A0CF-F17D-4722-B692-C9FA6345E5D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3E88-DA50-42CA-AB1A-917B2C2736C4}" type="datetimeFigureOut">
              <a:rPr lang="zh-HK" altLang="en-US" smtClean="0"/>
              <a:t>14/8/2015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A0CF-F17D-4722-B692-C9FA6345E5D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3E88-DA50-42CA-AB1A-917B2C2736C4}" type="datetimeFigureOut">
              <a:rPr lang="zh-HK" altLang="en-US" smtClean="0"/>
              <a:t>14/8/2015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A0CF-F17D-4722-B692-C9FA6345E5D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3E88-DA50-42CA-AB1A-917B2C2736C4}" type="datetimeFigureOut">
              <a:rPr lang="zh-HK" altLang="en-US" smtClean="0"/>
              <a:t>14/8/2015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A0CF-F17D-4722-B692-C9FA6345E5D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3E88-DA50-42CA-AB1A-917B2C2736C4}" type="datetimeFigureOut">
              <a:rPr lang="zh-HK" altLang="en-US" smtClean="0"/>
              <a:t>14/8/2015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A0CF-F17D-4722-B692-C9FA6345E5D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33C3E88-DA50-42CA-AB1A-917B2C2736C4}" type="datetimeFigureOut">
              <a:rPr lang="zh-HK" altLang="en-US" smtClean="0"/>
              <a:t>14/8/2015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D76AA0CF-F17D-4722-B692-C9FA6345E5D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守護你心（約翰一書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2:18-27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7591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守護你心（約翰一書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2:18-27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敵基督的定義：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一個異端組織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人物</a:t>
            </a:r>
          </a:p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一份敵對基督的意識形態（包括理念、原則或態度等。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整理自＜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天道聖經註釋＞及＜國際釋經應用系列＞</a:t>
            </a:r>
            <a:endParaRPr lang="zh-TW" altLang="en-US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77159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守護你心（約翰一書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2:18-27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中心思想：學習守護內心的信仰質素，減低內心「敵基督」的意識形態，對我們與上帝關係的影響。</a:t>
            </a:r>
          </a:p>
          <a:p>
            <a:pPr marL="0" indent="0">
              <a:buNone/>
            </a:pP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547519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守護你心（約翰一書 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2:18-27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守護透析異同的理解能力。（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18-19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守護蘊藏內裡的信仰生命。（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20-23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守護累積心中的成長體驗。（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24-25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守護引向成熟的獨立思維。（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26-27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7281785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66</TotalTime>
  <Words>154</Words>
  <Application>Microsoft Office PowerPoint</Application>
  <PresentationFormat>如螢幕大小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地平線</vt:lpstr>
      <vt:lpstr>守護你心（約翰一書 2:18-27）</vt:lpstr>
      <vt:lpstr>守護你心（約翰一書 2:18-27）</vt:lpstr>
      <vt:lpstr>守護你心（約翰一書 2:18-27）</vt:lpstr>
      <vt:lpstr>守護你心（約翰一書 2:18-27）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守護你心（約翰一書 2:18-27）</dc:title>
  <dc:creator>Matthew</dc:creator>
  <cp:lastModifiedBy>Matthew</cp:lastModifiedBy>
  <cp:revision>9</cp:revision>
  <dcterms:created xsi:type="dcterms:W3CDTF">2015-08-14T02:04:09Z</dcterms:created>
  <dcterms:modified xsi:type="dcterms:W3CDTF">2015-08-14T07:02:55Z</dcterms:modified>
</cp:coreProperties>
</file>