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383B858-4772-4091-AFBD-ABC38D351B7F}" type="datetimeFigureOut">
              <a:rPr lang="zh-HK" altLang="en-US" smtClean="0"/>
              <a:pPr/>
              <a:t>7/8/2015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C4C296C-5B01-428F-837C-663959E1D5E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轉化生命的選擇（約壹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2:7-17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92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轉化生命的選擇（約壹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2:7-17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選擇自醒地看待相處關係。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7-11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選擇自覺地保持生命成長。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12-14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選擇自重地建立心靈界線。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15-17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563661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</TotalTime>
  <Words>55</Words>
  <Application>Microsoft Office PowerPoint</Application>
  <PresentationFormat>如螢幕大小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轉化生命的選擇（約壹 2:7-17）</vt:lpstr>
      <vt:lpstr>轉化生命的選擇（約壹 2:7-17）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轉化生命的選擇（約壹 2:7-17）</dc:title>
  <dc:creator>Matthew</dc:creator>
  <cp:lastModifiedBy>Andrew</cp:lastModifiedBy>
  <cp:revision>4</cp:revision>
  <dcterms:created xsi:type="dcterms:W3CDTF">2015-08-07T01:58:54Z</dcterms:created>
  <dcterms:modified xsi:type="dcterms:W3CDTF">2015-08-07T05:28:49Z</dcterms:modified>
</cp:coreProperties>
</file>