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B858-4772-4091-AFBD-ABC38D351B7F}" type="datetimeFigureOut">
              <a:rPr lang="zh-HK" altLang="en-US" smtClean="0"/>
              <a:pPr/>
              <a:t>7/8/2015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296C-5B01-428F-837C-663959E1D5E2}" type="slidenum">
              <a:rPr lang="zh-HK" altLang="en-US" smtClean="0"/>
              <a:pPr/>
              <a:t>‹#›</a:t>
            </a:fld>
            <a:endParaRPr lang="zh-HK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B858-4772-4091-AFBD-ABC38D351B7F}" type="datetimeFigureOut">
              <a:rPr lang="zh-HK" altLang="en-US" smtClean="0"/>
              <a:pPr/>
              <a:t>7/8/2015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296C-5B01-428F-837C-663959E1D5E2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B858-4772-4091-AFBD-ABC38D351B7F}" type="datetimeFigureOut">
              <a:rPr lang="zh-HK" altLang="en-US" smtClean="0"/>
              <a:pPr/>
              <a:t>7/8/2015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296C-5B01-428F-837C-663959E1D5E2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B858-4772-4091-AFBD-ABC38D351B7F}" type="datetimeFigureOut">
              <a:rPr lang="zh-HK" altLang="en-US" smtClean="0"/>
              <a:pPr/>
              <a:t>7/8/2015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296C-5B01-428F-837C-663959E1D5E2}" type="slidenum">
              <a:rPr lang="zh-HK" altLang="en-US" smtClean="0"/>
              <a:pPr/>
              <a:t>‹#›</a:t>
            </a:fld>
            <a:endParaRPr lang="zh-HK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B858-4772-4091-AFBD-ABC38D351B7F}" type="datetimeFigureOut">
              <a:rPr lang="zh-HK" altLang="en-US" smtClean="0"/>
              <a:pPr/>
              <a:t>7/8/2015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296C-5B01-428F-837C-663959E1D5E2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B858-4772-4091-AFBD-ABC38D351B7F}" type="datetimeFigureOut">
              <a:rPr lang="zh-HK" altLang="en-US" smtClean="0"/>
              <a:pPr/>
              <a:t>7/8/2015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296C-5B01-428F-837C-663959E1D5E2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B858-4772-4091-AFBD-ABC38D351B7F}" type="datetimeFigureOut">
              <a:rPr lang="zh-HK" altLang="en-US" smtClean="0"/>
              <a:pPr/>
              <a:t>7/8/2015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296C-5B01-428F-837C-663959E1D5E2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B858-4772-4091-AFBD-ABC38D351B7F}" type="datetimeFigureOut">
              <a:rPr lang="zh-HK" altLang="en-US" smtClean="0"/>
              <a:pPr/>
              <a:t>7/8/2015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296C-5B01-428F-837C-663959E1D5E2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B858-4772-4091-AFBD-ABC38D351B7F}" type="datetimeFigureOut">
              <a:rPr lang="zh-HK" altLang="en-US" smtClean="0"/>
              <a:pPr/>
              <a:t>7/8/2015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296C-5B01-428F-837C-663959E1D5E2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B858-4772-4091-AFBD-ABC38D351B7F}" type="datetimeFigureOut">
              <a:rPr lang="zh-HK" altLang="en-US" smtClean="0"/>
              <a:pPr/>
              <a:t>7/8/2015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296C-5B01-428F-837C-663959E1D5E2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B858-4772-4091-AFBD-ABC38D351B7F}" type="datetimeFigureOut">
              <a:rPr lang="zh-HK" altLang="en-US" smtClean="0"/>
              <a:pPr/>
              <a:t>7/8/2015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296C-5B01-428F-837C-663959E1D5E2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5383B858-4772-4091-AFBD-ABC38D351B7F}" type="datetimeFigureOut">
              <a:rPr lang="zh-HK" altLang="en-US" smtClean="0"/>
              <a:pPr/>
              <a:t>7/8/2015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5C4C296C-5B01-428F-837C-663959E1D5E2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轉化生命的選擇（約壹 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2:7-17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sz="4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3922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轉化生命的選擇（約壹 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2:7-17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選擇自醒地看待相處關係。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7-11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選擇自覺地保持生命成長。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12-14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選擇自重地建立心靈界線。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15-17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4563661"/>
      </p:ext>
    </p:extLst>
  </p:cSld>
  <p:clrMapOvr>
    <a:masterClrMapping/>
  </p:clrMapOvr>
</p:sld>
</file>

<file path=ppt/theme/theme1.xml><?xml version="1.0" encoding="utf-8"?>
<a:theme xmlns:a="http://schemas.openxmlformats.org/drawingml/2006/main" name="地平線">
  <a:themeElements>
    <a:clrScheme name="地平線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地平線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地平線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9</TotalTime>
  <Words>55</Words>
  <Application>Microsoft Office PowerPoint</Application>
  <PresentationFormat>如螢幕大小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地平線</vt:lpstr>
      <vt:lpstr>轉化生命的選擇（約壹 2:7-17）</vt:lpstr>
      <vt:lpstr>轉化生命的選擇（約壹 2:7-17）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轉化生命的選擇（約壹 2:7-17）</dc:title>
  <dc:creator>Matthew</dc:creator>
  <cp:lastModifiedBy>Andrew</cp:lastModifiedBy>
  <cp:revision>4</cp:revision>
  <dcterms:created xsi:type="dcterms:W3CDTF">2015-08-07T01:58:54Z</dcterms:created>
  <dcterms:modified xsi:type="dcterms:W3CDTF">2015-08-07T05:28:49Z</dcterms:modified>
</cp:coreProperties>
</file>