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5" d="100"/>
          <a:sy n="45" d="100"/>
        </p:scale>
        <p:origin x="-72" y="-4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963D6831-450F-47F5-BEDD-E57A9B2F6B61}" type="datetimeFigureOut">
              <a:rPr lang="zh-HK" altLang="en-US" smtClean="0"/>
              <a:t>31/7/2015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66E1B81-2EC9-4585-810F-5007D39F34B0}" type="slidenum">
              <a:rPr lang="zh-HK" altLang="en-US" smtClean="0"/>
              <a:t>‹#›</a:t>
            </a:fld>
            <a:endParaRPr lang="zh-HK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000" kern="1200" cap="all" spc="50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息息不斷（林前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3:5-9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6164881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息息不斷（林前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3:5-9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323528" y="1600200"/>
            <a:ext cx="8424936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信息重點：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鼓勵會眾參加培訓班（本堂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其他機構）；從學習中進深與上帝溝通，信仰生命被建立。</a:t>
            </a:r>
          </a:p>
          <a:p>
            <a:pPr marL="0" indent="0">
              <a:buNone/>
            </a:pP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鼓勵會眾學習聖經，包括個人讀經、讀書籍、小組查經等；從學習中進深與上帝溝通，信仰生命被建立。</a:t>
            </a:r>
          </a:p>
          <a:p>
            <a:pPr marL="0" indent="0">
              <a:buNone/>
            </a:pPr>
            <a:endParaRPr lang="zh-TW" altLang="en-US" dirty="0" smtClean="0"/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3834741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息息不斷（林前</a:t>
            </a: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3:5-9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3"/>
          </p:nvPr>
        </p:nvSpPr>
        <p:spPr>
          <a:xfrm>
            <a:off x="251520" y="1600200"/>
            <a:ext cx="871296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專注個人的成長需要，生命息息不斷。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將知識內化成為經驗，生命息息不斷。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6-7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</a:p>
          <a:p>
            <a:pPr marL="0" indent="0">
              <a:buNone/>
            </a:pPr>
            <a:r>
              <a:rPr lang="en-US" altLang="zh-TW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2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展望成長帶來的喜悅，生命息息不斷。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（</a:t>
            </a:r>
            <a:r>
              <a:rPr lang="en-US" altLang="zh-TW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8-9</a:t>
            </a:r>
            <a:r>
              <a:rPr lang="zh-TW" altLang="en-US" sz="28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</a:t>
            </a:r>
            <a:endParaRPr lang="zh-HK" altLang="en-US" sz="28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1041929"/>
      </p:ext>
    </p:extLst>
  </p:cSld>
  <p:clrMapOvr>
    <a:masterClrMapping/>
  </p:clrMapOvr>
</p:sld>
</file>

<file path=ppt/theme/theme1.xml><?xml version="1.0" encoding="utf-8"?>
<a:theme xmlns:a="http://schemas.openxmlformats.org/drawingml/2006/main" name="地平線">
  <a:themeElements>
    <a:clrScheme name="地平線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地平線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地平線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Horizon</Template>
  <TotalTime>124</TotalTime>
  <Words>139</Words>
  <Application>Microsoft Office PowerPoint</Application>
  <PresentationFormat>如螢幕大小 (4:3)</PresentationFormat>
  <Paragraphs>9</Paragraphs>
  <Slides>3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4" baseType="lpstr">
      <vt:lpstr>地平線</vt:lpstr>
      <vt:lpstr>息息不斷（林前3:5-9）</vt:lpstr>
      <vt:lpstr>息息不斷（林前3:5-9）</vt:lpstr>
      <vt:lpstr>息息不斷（林前3:5-9）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息息不斷（林前3:5-9）</dc:title>
  <dc:creator>Matthew</dc:creator>
  <cp:lastModifiedBy>Karen</cp:lastModifiedBy>
  <cp:revision>9</cp:revision>
  <dcterms:created xsi:type="dcterms:W3CDTF">2015-07-31T04:11:13Z</dcterms:created>
  <dcterms:modified xsi:type="dcterms:W3CDTF">2015-07-31T06:31:32Z</dcterms:modified>
</cp:coreProperties>
</file>