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72" y="-4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63D6831-450F-47F5-BEDD-E57A9B2F6B61}" type="datetimeFigureOut">
              <a:rPr lang="zh-HK" altLang="en-US" smtClean="0"/>
              <a:t>31/7/2015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66E1B81-2EC9-4585-810F-5007D39F34B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息息不斷（林前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3:5-9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648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息息不斷（林前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3:5-9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424936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信息重點：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鼓勵會眾參加培訓班（本堂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其他機構）；從學習中進深與上帝溝通，信仰生命被建立。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鼓勵會眾學習聖經，包括個人讀經、讀書籍、小組查經等；從學習中進深與上帝溝通，信仰生命被建立。</a:t>
            </a: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8347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息息不斷（林前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3:5-9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專注個人的成長需要，生命息息不斷。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將知識內化成為經驗，生命息息不斷。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6-7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展望成長帶來的喜悅，生命息息不斷。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8-9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1041929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124</TotalTime>
  <Words>139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地平線</vt:lpstr>
      <vt:lpstr>息息不斷（林前3:5-9）</vt:lpstr>
      <vt:lpstr>息息不斷（林前3:5-9）</vt:lpstr>
      <vt:lpstr>息息不斷（林前3:5-9）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息息不斷（林前3:5-9）</dc:title>
  <dc:creator>Matthew</dc:creator>
  <cp:lastModifiedBy>Karen</cp:lastModifiedBy>
  <cp:revision>9</cp:revision>
  <dcterms:created xsi:type="dcterms:W3CDTF">2015-07-31T04:11:13Z</dcterms:created>
  <dcterms:modified xsi:type="dcterms:W3CDTF">2015-07-31T06:31:32Z</dcterms:modified>
</cp:coreProperties>
</file>